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61" r:id="rId6"/>
    <p:sldId id="258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0" autoAdjust="0"/>
  </p:normalViewPr>
  <p:slideViewPr>
    <p:cSldViewPr snapToGrid="0">
      <p:cViewPr varScale="1">
        <p:scale>
          <a:sx n="118" d="100"/>
          <a:sy n="118" d="100"/>
        </p:scale>
        <p:origin x="3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Silva (AZURE)" userId="8689b505-8270-4075-8bae-8bc0167e95aa" providerId="ADAL" clId="{4FD76C65-FB45-4E22-8824-B5910FDDB5F7}"/>
    <pc:docChg chg="modSld">
      <pc:chgData name="Marcelo Silva (AZURE)" userId="8689b505-8270-4075-8bae-8bc0167e95aa" providerId="ADAL" clId="{4FD76C65-FB45-4E22-8824-B5910FDDB5F7}" dt="2023-06-22T18:09:56.246" v="0" actId="1076"/>
      <pc:docMkLst>
        <pc:docMk/>
      </pc:docMkLst>
      <pc:sldChg chg="modSp mod">
        <pc:chgData name="Marcelo Silva (AZURE)" userId="8689b505-8270-4075-8bae-8bc0167e95aa" providerId="ADAL" clId="{4FD76C65-FB45-4E22-8824-B5910FDDB5F7}" dt="2023-06-22T18:09:56.246" v="0" actId="1076"/>
        <pc:sldMkLst>
          <pc:docMk/>
          <pc:sldMk cId="2286916234" sldId="263"/>
        </pc:sldMkLst>
        <pc:spChg chg="mod">
          <ac:chgData name="Marcelo Silva (AZURE)" userId="8689b505-8270-4075-8bae-8bc0167e95aa" providerId="ADAL" clId="{4FD76C65-FB45-4E22-8824-B5910FDDB5F7}" dt="2023-06-22T18:09:56.246" v="0" actId="1076"/>
          <ac:spMkLst>
            <pc:docMk/>
            <pc:sldMk cId="2286916234" sldId="263"/>
            <ac:spMk id="2" creationId="{07D8F312-F030-49BE-A898-76BB6319F75F}"/>
          </ac:spMkLst>
        </pc:spChg>
      </pc:sldChg>
    </pc:docChg>
  </pc:docChgLst>
  <pc:docChgLst>
    <pc:chgData name="Marcelo Silva (AZURE)" userId="8689b505-8270-4075-8bae-8bc0167e95aa" providerId="ADAL" clId="{28B9F11A-25DE-4528-8AE9-1044F78F0381}"/>
    <pc:docChg chg="custSel modSld">
      <pc:chgData name="Marcelo Silva (AZURE)" userId="8689b505-8270-4075-8bae-8bc0167e95aa" providerId="ADAL" clId="{28B9F11A-25DE-4528-8AE9-1044F78F0381}" dt="2022-05-17T21:09:21.136" v="998" actId="1076"/>
      <pc:docMkLst>
        <pc:docMk/>
      </pc:docMkLst>
      <pc:sldChg chg="modSp mod">
        <pc:chgData name="Marcelo Silva (AZURE)" userId="8689b505-8270-4075-8bae-8bc0167e95aa" providerId="ADAL" clId="{28B9F11A-25DE-4528-8AE9-1044F78F0381}" dt="2022-04-27T18:10:05.065" v="438" actId="20577"/>
        <pc:sldMkLst>
          <pc:docMk/>
          <pc:sldMk cId="2591420417" sldId="256"/>
        </pc:sldMkLst>
        <pc:spChg chg="mod">
          <ac:chgData name="Marcelo Silva (AZURE)" userId="8689b505-8270-4075-8bae-8bc0167e95aa" providerId="ADAL" clId="{28B9F11A-25DE-4528-8AE9-1044F78F0381}" dt="2022-04-27T18:10:05.065" v="438" actId="20577"/>
          <ac:spMkLst>
            <pc:docMk/>
            <pc:sldMk cId="2591420417" sldId="256"/>
            <ac:spMk id="2" creationId="{F0C26496-73E1-4F0E-81A8-39E098625C9E}"/>
          </ac:spMkLst>
        </pc:spChg>
      </pc:sldChg>
      <pc:sldChg chg="modSp mod">
        <pc:chgData name="Marcelo Silva (AZURE)" userId="8689b505-8270-4075-8bae-8bc0167e95aa" providerId="ADAL" clId="{28B9F11A-25DE-4528-8AE9-1044F78F0381}" dt="2022-04-27T18:10:55.696" v="447" actId="20577"/>
        <pc:sldMkLst>
          <pc:docMk/>
          <pc:sldMk cId="3688018542" sldId="257"/>
        </pc:sldMkLst>
        <pc:spChg chg="mod">
          <ac:chgData name="Marcelo Silva (AZURE)" userId="8689b505-8270-4075-8bae-8bc0167e95aa" providerId="ADAL" clId="{28B9F11A-25DE-4528-8AE9-1044F78F0381}" dt="2022-04-27T18:10:55.696" v="447" actId="20577"/>
          <ac:spMkLst>
            <pc:docMk/>
            <pc:sldMk cId="3688018542" sldId="257"/>
            <ac:spMk id="3" creationId="{66CE7922-27CE-4A08-813E-18C2161BBFE1}"/>
          </ac:spMkLst>
        </pc:spChg>
      </pc:sldChg>
      <pc:sldChg chg="modSp mod">
        <pc:chgData name="Marcelo Silva (AZURE)" userId="8689b505-8270-4075-8bae-8bc0167e95aa" providerId="ADAL" clId="{28B9F11A-25DE-4528-8AE9-1044F78F0381}" dt="2022-05-17T21:09:21.136" v="998" actId="1076"/>
        <pc:sldMkLst>
          <pc:docMk/>
          <pc:sldMk cId="3325074156" sldId="262"/>
        </pc:sldMkLst>
        <pc:spChg chg="mod">
          <ac:chgData name="Marcelo Silva (AZURE)" userId="8689b505-8270-4075-8bae-8bc0167e95aa" providerId="ADAL" clId="{28B9F11A-25DE-4528-8AE9-1044F78F0381}" dt="2022-05-17T21:09:21.136" v="998" actId="1076"/>
          <ac:spMkLst>
            <pc:docMk/>
            <pc:sldMk cId="3325074156" sldId="262"/>
            <ac:spMk id="2" creationId="{D7E12F52-0C5F-4352-8B1F-DE34BA77E860}"/>
          </ac:spMkLst>
        </pc:spChg>
      </pc:sldChg>
      <pc:sldChg chg="modSp mod">
        <pc:chgData name="Marcelo Silva (AZURE)" userId="8689b505-8270-4075-8bae-8bc0167e95aa" providerId="ADAL" clId="{28B9F11A-25DE-4528-8AE9-1044F78F0381}" dt="2022-05-03T18:45:53.658" v="997" actId="20577"/>
        <pc:sldMkLst>
          <pc:docMk/>
          <pc:sldMk cId="2469799483" sldId="265"/>
        </pc:sldMkLst>
        <pc:spChg chg="mod">
          <ac:chgData name="Marcelo Silva (AZURE)" userId="8689b505-8270-4075-8bae-8bc0167e95aa" providerId="ADAL" clId="{28B9F11A-25DE-4528-8AE9-1044F78F0381}" dt="2022-05-03T18:45:53.658" v="997" actId="20577"/>
          <ac:spMkLst>
            <pc:docMk/>
            <pc:sldMk cId="2469799483" sldId="265"/>
            <ac:spMk id="5" creationId="{DBBBEE37-82C0-4AE7-B729-F6BF79270D9B}"/>
          </ac:spMkLst>
        </pc:spChg>
      </pc:sldChg>
      <pc:sldChg chg="modSp mod">
        <pc:chgData name="Marcelo Silva (AZURE)" userId="8689b505-8270-4075-8bae-8bc0167e95aa" providerId="ADAL" clId="{28B9F11A-25DE-4528-8AE9-1044F78F0381}" dt="2022-04-20T13:45:02.352" v="420"/>
        <pc:sldMkLst>
          <pc:docMk/>
          <pc:sldMk cId="1056510293" sldId="270"/>
        </pc:sldMkLst>
        <pc:spChg chg="mod">
          <ac:chgData name="Marcelo Silva (AZURE)" userId="8689b505-8270-4075-8bae-8bc0167e95aa" providerId="ADAL" clId="{28B9F11A-25DE-4528-8AE9-1044F78F0381}" dt="2022-04-20T13:45:02.352" v="420"/>
          <ac:spMkLst>
            <pc:docMk/>
            <pc:sldMk cId="1056510293" sldId="270"/>
            <ac:spMk id="5" creationId="{263939F2-6B2D-46D9-89A7-353EE0629D05}"/>
          </ac:spMkLst>
        </pc:spChg>
      </pc:sldChg>
    </pc:docChg>
  </pc:docChgLst>
  <pc:docChgLst>
    <pc:chgData name="Marcelo Silva (AZURE)" userId="8689b505-8270-4075-8bae-8bc0167e95aa" providerId="ADAL" clId="{657AF5F2-C50A-4FB7-B9FD-8C383DA7AD86}"/>
    <pc:docChg chg="modSld">
      <pc:chgData name="Marcelo Silva (AZURE)" userId="8689b505-8270-4075-8bae-8bc0167e95aa" providerId="ADAL" clId="{657AF5F2-C50A-4FB7-B9FD-8C383DA7AD86}" dt="2023-04-10T19:20:21.156" v="0" actId="1076"/>
      <pc:docMkLst>
        <pc:docMk/>
      </pc:docMkLst>
      <pc:sldChg chg="modSp mod">
        <pc:chgData name="Marcelo Silva (AZURE)" userId="8689b505-8270-4075-8bae-8bc0167e95aa" providerId="ADAL" clId="{657AF5F2-C50A-4FB7-B9FD-8C383DA7AD86}" dt="2023-04-10T19:20:21.156" v="0" actId="1076"/>
        <pc:sldMkLst>
          <pc:docMk/>
          <pc:sldMk cId="3966682666" sldId="267"/>
        </pc:sldMkLst>
        <pc:picChg chg="mod">
          <ac:chgData name="Marcelo Silva (AZURE)" userId="8689b505-8270-4075-8bae-8bc0167e95aa" providerId="ADAL" clId="{657AF5F2-C50A-4FB7-B9FD-8C383DA7AD86}" dt="2023-04-10T19:20:21.156" v="0" actId="1076"/>
          <ac:picMkLst>
            <pc:docMk/>
            <pc:sldMk cId="3966682666" sldId="267"/>
            <ac:picMk id="13" creationId="{12463D3C-5DEF-4FF9-A9B8-422B31BBC01D}"/>
          </ac:picMkLst>
        </pc:picChg>
      </pc:sldChg>
    </pc:docChg>
  </pc:docChgLst>
  <pc:docChgLst>
    <pc:chgData name="Marcelo Silva" userId="8689b505-8270-4075-8bae-8bc0167e95aa" providerId="ADAL" clId="{C218D3D9-4CA4-4002-962B-A8EACDEBAB01}"/>
    <pc:docChg chg="undo custSel addSld delSld modSld sldOrd">
      <pc:chgData name="Marcelo Silva" userId="8689b505-8270-4075-8bae-8bc0167e95aa" providerId="ADAL" clId="{C218D3D9-4CA4-4002-962B-A8EACDEBAB01}" dt="2022-03-08T15:30:51.188" v="6553" actId="14734"/>
      <pc:docMkLst>
        <pc:docMk/>
      </pc:docMkLst>
      <pc:sldChg chg="addSp delSp modSp mod">
        <pc:chgData name="Marcelo Silva" userId="8689b505-8270-4075-8bae-8bc0167e95aa" providerId="ADAL" clId="{C218D3D9-4CA4-4002-962B-A8EACDEBAB01}" dt="2022-02-16T15:30:30.928" v="6549" actId="20577"/>
        <pc:sldMkLst>
          <pc:docMk/>
          <pc:sldMk cId="2591420417" sldId="256"/>
        </pc:sldMkLst>
        <pc:spChg chg="mod">
          <ac:chgData name="Marcelo Silva" userId="8689b505-8270-4075-8bae-8bc0167e95aa" providerId="ADAL" clId="{C218D3D9-4CA4-4002-962B-A8EACDEBAB01}" dt="2022-02-16T15:30:30.928" v="6549" actId="20577"/>
          <ac:spMkLst>
            <pc:docMk/>
            <pc:sldMk cId="2591420417" sldId="256"/>
            <ac:spMk id="2" creationId="{F0C26496-73E1-4F0E-81A8-39E098625C9E}"/>
          </ac:spMkLst>
        </pc:spChg>
        <pc:spChg chg="add mod">
          <ac:chgData name="Marcelo Silva" userId="8689b505-8270-4075-8bae-8bc0167e95aa" providerId="ADAL" clId="{C218D3D9-4CA4-4002-962B-A8EACDEBAB01}" dt="2022-02-04T14:35:03.798" v="6136" actId="20577"/>
          <ac:spMkLst>
            <pc:docMk/>
            <pc:sldMk cId="2591420417" sldId="256"/>
            <ac:spMk id="22" creationId="{CAC852B8-A128-4388-BF2E-BB073BAEAE5E}"/>
          </ac:spMkLst>
        </pc:spChg>
        <pc:picChg chg="del">
          <ac:chgData name="Marcelo Silva" userId="8689b505-8270-4075-8bae-8bc0167e95aa" providerId="ADAL" clId="{C218D3D9-4CA4-4002-962B-A8EACDEBAB01}" dt="2022-02-04T12:10:15.790" v="4111" actId="478"/>
          <ac:picMkLst>
            <pc:docMk/>
            <pc:sldMk cId="2591420417" sldId="256"/>
            <ac:picMk id="5" creationId="{3686934D-D6CB-4E17-A5F0-9AD5F54D3899}"/>
          </ac:picMkLst>
        </pc:picChg>
        <pc:picChg chg="mod">
          <ac:chgData name="Marcelo Silva" userId="8689b505-8270-4075-8bae-8bc0167e95aa" providerId="ADAL" clId="{C218D3D9-4CA4-4002-962B-A8EACDEBAB01}" dt="2022-02-04T12:54:13.073" v="4980" actId="1076"/>
          <ac:picMkLst>
            <pc:docMk/>
            <pc:sldMk cId="2591420417" sldId="256"/>
            <ac:picMk id="7" creationId="{C785BF72-AF59-4E0C-9754-35D1D65893EC}"/>
          </ac:picMkLst>
        </pc:picChg>
        <pc:picChg chg="mod">
          <ac:chgData name="Marcelo Silva" userId="8689b505-8270-4075-8bae-8bc0167e95aa" providerId="ADAL" clId="{C218D3D9-4CA4-4002-962B-A8EACDEBAB01}" dt="2022-02-04T12:54:17.359" v="4981" actId="14100"/>
          <ac:picMkLst>
            <pc:docMk/>
            <pc:sldMk cId="2591420417" sldId="256"/>
            <ac:picMk id="9" creationId="{1F4BAD9C-7059-465B-AAA4-D6289A36F3CD}"/>
          </ac:picMkLst>
        </pc:picChg>
        <pc:picChg chg="mod">
          <ac:chgData name="Marcelo Silva" userId="8689b505-8270-4075-8bae-8bc0167e95aa" providerId="ADAL" clId="{C218D3D9-4CA4-4002-962B-A8EACDEBAB01}" dt="2022-02-04T12:54:29.490" v="4982" actId="14100"/>
          <ac:picMkLst>
            <pc:docMk/>
            <pc:sldMk cId="2591420417" sldId="256"/>
            <ac:picMk id="11" creationId="{F295B474-001A-4DA8-BB89-CC55C4DA5356}"/>
          </ac:picMkLst>
        </pc:picChg>
        <pc:picChg chg="mod">
          <ac:chgData name="Marcelo Silva" userId="8689b505-8270-4075-8bae-8bc0167e95aa" providerId="ADAL" clId="{C218D3D9-4CA4-4002-962B-A8EACDEBAB01}" dt="2022-02-04T12:54:10.553" v="4979" actId="1076"/>
          <ac:picMkLst>
            <pc:docMk/>
            <pc:sldMk cId="2591420417" sldId="256"/>
            <ac:picMk id="13" creationId="{795B4DBE-7DB4-42D9-AAD1-5C7C0158C6DA}"/>
          </ac:picMkLst>
        </pc:picChg>
        <pc:picChg chg="add mod">
          <ac:chgData name="Marcelo Silva" userId="8689b505-8270-4075-8bae-8bc0167e95aa" providerId="ADAL" clId="{C218D3D9-4CA4-4002-962B-A8EACDEBAB01}" dt="2022-02-04T12:27:31.421" v="4596" actId="1076"/>
          <ac:picMkLst>
            <pc:docMk/>
            <pc:sldMk cId="2591420417" sldId="256"/>
            <ac:picMk id="15" creationId="{1C031670-913F-4DBA-B640-5221848D8552}"/>
          </ac:picMkLst>
        </pc:picChg>
        <pc:picChg chg="add mod">
          <ac:chgData name="Marcelo Silva" userId="8689b505-8270-4075-8bae-8bc0167e95aa" providerId="ADAL" clId="{C218D3D9-4CA4-4002-962B-A8EACDEBAB01}" dt="2022-02-04T12:27:10.840" v="4589" actId="14100"/>
          <ac:picMkLst>
            <pc:docMk/>
            <pc:sldMk cId="2591420417" sldId="256"/>
            <ac:picMk id="17" creationId="{8CB525B8-DF42-4380-BF79-9E0735BA2624}"/>
          </ac:picMkLst>
        </pc:picChg>
        <pc:picChg chg="add mod">
          <ac:chgData name="Marcelo Silva" userId="8689b505-8270-4075-8bae-8bc0167e95aa" providerId="ADAL" clId="{C218D3D9-4CA4-4002-962B-A8EACDEBAB01}" dt="2022-02-04T12:27:22.938" v="4593" actId="1076"/>
          <ac:picMkLst>
            <pc:docMk/>
            <pc:sldMk cId="2591420417" sldId="256"/>
            <ac:picMk id="19" creationId="{A691C405-237A-4044-A797-61093A457D8E}"/>
          </ac:picMkLst>
        </pc:picChg>
        <pc:picChg chg="add mod">
          <ac:chgData name="Marcelo Silva" userId="8689b505-8270-4075-8bae-8bc0167e95aa" providerId="ADAL" clId="{C218D3D9-4CA4-4002-962B-A8EACDEBAB01}" dt="2022-02-04T12:27:14.781" v="4591" actId="14100"/>
          <ac:picMkLst>
            <pc:docMk/>
            <pc:sldMk cId="2591420417" sldId="256"/>
            <ac:picMk id="21" creationId="{8597EE3D-00EF-40EF-BDFE-68DDF4835335}"/>
          </ac:picMkLst>
        </pc:picChg>
      </pc:sldChg>
      <pc:sldChg chg="modSp mod ord">
        <pc:chgData name="Marcelo Silva" userId="8689b505-8270-4075-8bae-8bc0167e95aa" providerId="ADAL" clId="{C218D3D9-4CA4-4002-962B-A8EACDEBAB01}" dt="2022-02-04T12:30:26.815" v="4611" actId="20577"/>
        <pc:sldMkLst>
          <pc:docMk/>
          <pc:sldMk cId="3688018542" sldId="257"/>
        </pc:sldMkLst>
        <pc:spChg chg="mod">
          <ac:chgData name="Marcelo Silva" userId="8689b505-8270-4075-8bae-8bc0167e95aa" providerId="ADAL" clId="{C218D3D9-4CA4-4002-962B-A8EACDEBAB01}" dt="2022-02-04T12:30:26.815" v="4611" actId="20577"/>
          <ac:spMkLst>
            <pc:docMk/>
            <pc:sldMk cId="3688018542" sldId="257"/>
            <ac:spMk id="2" creationId="{04C9948F-5686-4C8D-84FF-0A821B93EE81}"/>
          </ac:spMkLst>
        </pc:spChg>
        <pc:spChg chg="mod">
          <ac:chgData name="Marcelo Silva" userId="8689b505-8270-4075-8bae-8bc0167e95aa" providerId="ADAL" clId="{C218D3D9-4CA4-4002-962B-A8EACDEBAB01}" dt="2022-02-04T11:51:09.449" v="3574" actId="20577"/>
          <ac:spMkLst>
            <pc:docMk/>
            <pc:sldMk cId="3688018542" sldId="257"/>
            <ac:spMk id="3" creationId="{66CE7922-27CE-4A08-813E-18C2161BBFE1}"/>
          </ac:spMkLst>
        </pc:spChg>
      </pc:sldChg>
      <pc:sldChg chg="addSp delSp modSp new mod">
        <pc:chgData name="Marcelo Silva" userId="8689b505-8270-4075-8bae-8bc0167e95aa" providerId="ADAL" clId="{C218D3D9-4CA4-4002-962B-A8EACDEBAB01}" dt="2022-03-08T15:30:51.188" v="6553" actId="14734"/>
        <pc:sldMkLst>
          <pc:docMk/>
          <pc:sldMk cId="3011852744" sldId="258"/>
        </pc:sldMkLst>
        <pc:spChg chg="mod">
          <ac:chgData name="Marcelo Silva" userId="8689b505-8270-4075-8bae-8bc0167e95aa" providerId="ADAL" clId="{C218D3D9-4CA4-4002-962B-A8EACDEBAB01}" dt="2022-02-04T13:37:57.546" v="5708" actId="1076"/>
          <ac:spMkLst>
            <pc:docMk/>
            <pc:sldMk cId="3011852744" sldId="258"/>
            <ac:spMk id="2" creationId="{D1F8B927-C3D8-4F4A-A19F-26D736816997}"/>
          </ac:spMkLst>
        </pc:spChg>
        <pc:spChg chg="del mod">
          <ac:chgData name="Marcelo Silva" userId="8689b505-8270-4075-8bae-8bc0167e95aa" providerId="ADAL" clId="{C218D3D9-4CA4-4002-962B-A8EACDEBAB01}" dt="2022-02-04T10:41:24.867" v="823" actId="478"/>
          <ac:spMkLst>
            <pc:docMk/>
            <pc:sldMk cId="3011852744" sldId="258"/>
            <ac:spMk id="3" creationId="{28CE348F-45A8-49C8-8EAB-FF197E19D95B}"/>
          </ac:spMkLst>
        </pc:spChg>
        <pc:spChg chg="add del mod">
          <ac:chgData name="Marcelo Silva" userId="8689b505-8270-4075-8bae-8bc0167e95aa" providerId="ADAL" clId="{C218D3D9-4CA4-4002-962B-A8EACDEBAB01}" dt="2022-02-04T10:41:41.018" v="825" actId="478"/>
          <ac:spMkLst>
            <pc:docMk/>
            <pc:sldMk cId="3011852744" sldId="258"/>
            <ac:spMk id="6" creationId="{337701BF-F4D7-4C61-B95B-F308BE0D064F}"/>
          </ac:spMkLst>
        </pc:spChg>
        <pc:spChg chg="add mod">
          <ac:chgData name="Marcelo Silva" userId="8689b505-8270-4075-8bae-8bc0167e95aa" providerId="ADAL" clId="{C218D3D9-4CA4-4002-962B-A8EACDEBAB01}" dt="2022-02-04T13:37:28.272" v="5704" actId="20577"/>
          <ac:spMkLst>
            <pc:docMk/>
            <pc:sldMk cId="3011852744" sldId="258"/>
            <ac:spMk id="8" creationId="{3EBF17CD-2350-46BE-9650-1379E81BFC21}"/>
          </ac:spMkLst>
        </pc:spChg>
        <pc:graphicFrameChg chg="add mod modGraphic">
          <ac:chgData name="Marcelo Silva" userId="8689b505-8270-4075-8bae-8bc0167e95aa" providerId="ADAL" clId="{C218D3D9-4CA4-4002-962B-A8EACDEBAB01}" dt="2022-03-08T15:30:51.188" v="6553" actId="14734"/>
          <ac:graphicFrameMkLst>
            <pc:docMk/>
            <pc:sldMk cId="3011852744" sldId="258"/>
            <ac:graphicFrameMk id="4" creationId="{AAE17A29-922C-4B71-8B95-2A62A4ADF373}"/>
          </ac:graphicFrameMkLst>
        </pc:graphicFrameChg>
        <pc:graphicFrameChg chg="add del modGraphic">
          <ac:chgData name="Marcelo Silva" userId="8689b505-8270-4075-8bae-8bc0167e95aa" providerId="ADAL" clId="{C218D3D9-4CA4-4002-962B-A8EACDEBAB01}" dt="2022-02-04T11:14:53.025" v="2133"/>
          <ac:graphicFrameMkLst>
            <pc:docMk/>
            <pc:sldMk cId="3011852744" sldId="258"/>
            <ac:graphicFrameMk id="7" creationId="{F8DCA73D-738B-4657-9326-8557B56D5E15}"/>
          </ac:graphicFrameMkLst>
        </pc:graphicFrameChg>
      </pc:sldChg>
      <pc:sldChg chg="addSp delSp modSp new mod ord chgLayout">
        <pc:chgData name="Marcelo Silva" userId="8689b505-8270-4075-8bae-8bc0167e95aa" providerId="ADAL" clId="{C218D3D9-4CA4-4002-962B-A8EACDEBAB01}" dt="2022-02-04T12:41:16.310" v="4773" actId="1076"/>
        <pc:sldMkLst>
          <pc:docMk/>
          <pc:sldMk cId="3576277465" sldId="259"/>
        </pc:sldMkLst>
        <pc:spChg chg="del">
          <ac:chgData name="Marcelo Silva" userId="8689b505-8270-4075-8bae-8bc0167e95aa" providerId="ADAL" clId="{C218D3D9-4CA4-4002-962B-A8EACDEBAB01}" dt="2022-02-04T10:53:48.436" v="1394" actId="478"/>
          <ac:spMkLst>
            <pc:docMk/>
            <pc:sldMk cId="3576277465" sldId="259"/>
            <ac:spMk id="2" creationId="{70255902-22E0-4E36-A522-DFD08C82CB3E}"/>
          </ac:spMkLst>
        </pc:spChg>
        <pc:spChg chg="del">
          <ac:chgData name="Marcelo Silva" userId="8689b505-8270-4075-8bae-8bc0167e95aa" providerId="ADAL" clId="{C218D3D9-4CA4-4002-962B-A8EACDEBAB01}" dt="2022-02-04T10:53:56.456" v="1395" actId="478"/>
          <ac:spMkLst>
            <pc:docMk/>
            <pc:sldMk cId="3576277465" sldId="259"/>
            <ac:spMk id="3" creationId="{DEEA481E-5AD6-4488-8A1C-F8C164930FD0}"/>
          </ac:spMkLst>
        </pc:spChg>
        <pc:spChg chg="add mod ord">
          <ac:chgData name="Marcelo Silva" userId="8689b505-8270-4075-8bae-8bc0167e95aa" providerId="ADAL" clId="{C218D3D9-4CA4-4002-962B-A8EACDEBAB01}" dt="2022-02-04T12:41:16.310" v="4773" actId="1076"/>
          <ac:spMkLst>
            <pc:docMk/>
            <pc:sldMk cId="3576277465" sldId="259"/>
            <ac:spMk id="6" creationId="{A0BC2CA3-A362-45BE-8E87-EAB4B35C58D9}"/>
          </ac:spMkLst>
        </pc:spChg>
        <pc:spChg chg="add del mod ord">
          <ac:chgData name="Marcelo Silva" userId="8689b505-8270-4075-8bae-8bc0167e95aa" providerId="ADAL" clId="{C218D3D9-4CA4-4002-962B-A8EACDEBAB01}" dt="2022-02-04T10:55:04.866" v="1454" actId="478"/>
          <ac:spMkLst>
            <pc:docMk/>
            <pc:sldMk cId="3576277465" sldId="259"/>
            <ac:spMk id="7" creationId="{ED0E24EC-6472-4316-B397-B62A38DFC7CF}"/>
          </ac:spMkLst>
        </pc:spChg>
        <pc:picChg chg="add mod">
          <ac:chgData name="Marcelo Silva" userId="8689b505-8270-4075-8bae-8bc0167e95aa" providerId="ADAL" clId="{C218D3D9-4CA4-4002-962B-A8EACDEBAB01}" dt="2022-02-04T12:41:10.023" v="4771" actId="14100"/>
          <ac:picMkLst>
            <pc:docMk/>
            <pc:sldMk cId="3576277465" sldId="259"/>
            <ac:picMk id="5" creationId="{1C0E7CF7-F138-46E4-B46A-E9086616C7E5}"/>
          </ac:picMkLst>
        </pc:picChg>
      </pc:sldChg>
      <pc:sldChg chg="addSp delSp modSp add mod ord">
        <pc:chgData name="Marcelo Silva" userId="8689b505-8270-4075-8bae-8bc0167e95aa" providerId="ADAL" clId="{C218D3D9-4CA4-4002-962B-A8EACDEBAB01}" dt="2022-03-04T19:21:24.239" v="6550" actId="1076"/>
        <pc:sldMkLst>
          <pc:docMk/>
          <pc:sldMk cId="1098066478" sldId="260"/>
        </pc:sldMkLst>
        <pc:spChg chg="mod">
          <ac:chgData name="Marcelo Silva" userId="8689b505-8270-4075-8bae-8bc0167e95aa" providerId="ADAL" clId="{C218D3D9-4CA4-4002-962B-A8EACDEBAB01}" dt="2022-02-04T10:56:37.003" v="1496" actId="20577"/>
          <ac:spMkLst>
            <pc:docMk/>
            <pc:sldMk cId="1098066478" sldId="260"/>
            <ac:spMk id="2" creationId="{D1F8B927-C3D8-4F4A-A19F-26D736816997}"/>
          </ac:spMkLst>
        </pc:spChg>
        <pc:graphicFrameChg chg="mod modGraphic">
          <ac:chgData name="Marcelo Silva" userId="8689b505-8270-4075-8bae-8bc0167e95aa" providerId="ADAL" clId="{C218D3D9-4CA4-4002-962B-A8EACDEBAB01}" dt="2022-03-04T19:21:24.239" v="6550" actId="1076"/>
          <ac:graphicFrameMkLst>
            <pc:docMk/>
            <pc:sldMk cId="1098066478" sldId="260"/>
            <ac:graphicFrameMk id="4" creationId="{AAE17A29-922C-4B71-8B95-2A62A4ADF373}"/>
          </ac:graphicFrameMkLst>
        </pc:graphicFrameChg>
        <pc:picChg chg="add del">
          <ac:chgData name="Marcelo Silva" userId="8689b505-8270-4075-8bae-8bc0167e95aa" providerId="ADAL" clId="{C218D3D9-4CA4-4002-962B-A8EACDEBAB01}" dt="2022-02-04T14:52:26.329" v="6232" actId="22"/>
          <ac:picMkLst>
            <pc:docMk/>
            <pc:sldMk cId="1098066478" sldId="260"/>
            <ac:picMk id="5" creationId="{BDA5DC51-7F15-4983-AE11-06478893A604}"/>
          </ac:picMkLst>
        </pc:picChg>
      </pc:sldChg>
      <pc:sldChg chg="modSp new del mod ord">
        <pc:chgData name="Marcelo Silva" userId="8689b505-8270-4075-8bae-8bc0167e95aa" providerId="ADAL" clId="{C218D3D9-4CA4-4002-962B-A8EACDEBAB01}" dt="2022-02-04T10:56:09.300" v="1475" actId="47"/>
        <pc:sldMkLst>
          <pc:docMk/>
          <pc:sldMk cId="1628219640" sldId="260"/>
        </pc:sldMkLst>
        <pc:spChg chg="mod">
          <ac:chgData name="Marcelo Silva" userId="8689b505-8270-4075-8bae-8bc0167e95aa" providerId="ADAL" clId="{C218D3D9-4CA4-4002-962B-A8EACDEBAB01}" dt="2022-02-04T10:55:45.463" v="1472" actId="20577"/>
          <ac:spMkLst>
            <pc:docMk/>
            <pc:sldMk cId="1628219640" sldId="260"/>
            <ac:spMk id="2" creationId="{E309AA6A-45D9-45D2-949B-264E3A3D1307}"/>
          </ac:spMkLst>
        </pc:spChg>
      </pc:sldChg>
      <pc:sldChg chg="addSp delSp modSp new mod ord">
        <pc:chgData name="Marcelo Silva" userId="8689b505-8270-4075-8bae-8bc0167e95aa" providerId="ADAL" clId="{C218D3D9-4CA4-4002-962B-A8EACDEBAB01}" dt="2022-02-04T12:41:35.171" v="4775" actId="1076"/>
        <pc:sldMkLst>
          <pc:docMk/>
          <pc:sldMk cId="2605730360" sldId="261"/>
        </pc:sldMkLst>
        <pc:spChg chg="mod">
          <ac:chgData name="Marcelo Silva" userId="8689b505-8270-4075-8bae-8bc0167e95aa" providerId="ADAL" clId="{C218D3D9-4CA4-4002-962B-A8EACDEBAB01}" dt="2022-02-04T12:41:35.171" v="4775" actId="1076"/>
          <ac:spMkLst>
            <pc:docMk/>
            <pc:sldMk cId="2605730360" sldId="261"/>
            <ac:spMk id="2" creationId="{DFA83412-50D9-4F84-A937-4E47887E7D9F}"/>
          </ac:spMkLst>
        </pc:spChg>
        <pc:spChg chg="del">
          <ac:chgData name="Marcelo Silva" userId="8689b505-8270-4075-8bae-8bc0167e95aa" providerId="ADAL" clId="{C218D3D9-4CA4-4002-962B-A8EACDEBAB01}" dt="2022-02-04T11:13:45.148" v="2104" actId="478"/>
          <ac:spMkLst>
            <pc:docMk/>
            <pc:sldMk cId="2605730360" sldId="261"/>
            <ac:spMk id="3" creationId="{8C9BB0AB-B8FC-4DD1-AB8F-FA59D1FBDA14}"/>
          </ac:spMkLst>
        </pc:spChg>
        <pc:spChg chg="add del">
          <ac:chgData name="Marcelo Silva" userId="8689b505-8270-4075-8bae-8bc0167e95aa" providerId="ADAL" clId="{C218D3D9-4CA4-4002-962B-A8EACDEBAB01}" dt="2022-02-04T11:27:04.563" v="2789" actId="22"/>
          <ac:spMkLst>
            <pc:docMk/>
            <pc:sldMk cId="2605730360" sldId="261"/>
            <ac:spMk id="7" creationId="{622FDFDB-973C-454A-91B9-252D1433F6C4}"/>
          </ac:spMkLst>
        </pc:spChg>
        <pc:spChg chg="add">
          <ac:chgData name="Marcelo Silva" userId="8689b505-8270-4075-8bae-8bc0167e95aa" providerId="ADAL" clId="{C218D3D9-4CA4-4002-962B-A8EACDEBAB01}" dt="2022-02-04T12:38:49.845" v="4620" actId="22"/>
          <ac:spMkLst>
            <pc:docMk/>
            <pc:sldMk cId="2605730360" sldId="261"/>
            <ac:spMk id="9" creationId="{3EDCE88A-9E31-48C8-8F79-08654355D98D}"/>
          </ac:spMkLst>
        </pc:spChg>
        <pc:spChg chg="add mod">
          <ac:chgData name="Marcelo Silva" userId="8689b505-8270-4075-8bae-8bc0167e95aa" providerId="ADAL" clId="{C218D3D9-4CA4-4002-962B-A8EACDEBAB01}" dt="2022-02-04T12:40:50.911" v="4768" actId="1076"/>
          <ac:spMkLst>
            <pc:docMk/>
            <pc:sldMk cId="2605730360" sldId="261"/>
            <ac:spMk id="10" creationId="{1A93CEB2-E981-400E-895D-64AA2BB1370A}"/>
          </ac:spMkLst>
        </pc:spChg>
        <pc:picChg chg="add mod">
          <ac:chgData name="Marcelo Silva" userId="8689b505-8270-4075-8bae-8bc0167e95aa" providerId="ADAL" clId="{C218D3D9-4CA4-4002-962B-A8EACDEBAB01}" dt="2022-02-04T12:41:29.558" v="4774" actId="14100"/>
          <ac:picMkLst>
            <pc:docMk/>
            <pc:sldMk cId="2605730360" sldId="261"/>
            <ac:picMk id="5" creationId="{D64BC010-143C-4D59-A5F4-BC7A256066F4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2:42:17.185" v="4776" actId="14100"/>
        <pc:sldMkLst>
          <pc:docMk/>
          <pc:sldMk cId="3325074156" sldId="262"/>
        </pc:sldMkLst>
        <pc:spChg chg="mod">
          <ac:chgData name="Marcelo Silva" userId="8689b505-8270-4075-8bae-8bc0167e95aa" providerId="ADAL" clId="{C218D3D9-4CA4-4002-962B-A8EACDEBAB01}" dt="2022-02-04T11:29:46.593" v="2813" actId="5793"/>
          <ac:spMkLst>
            <pc:docMk/>
            <pc:sldMk cId="3325074156" sldId="262"/>
            <ac:spMk id="2" creationId="{D7E12F52-0C5F-4352-8B1F-DE34BA77E860}"/>
          </ac:spMkLst>
        </pc:spChg>
        <pc:spChg chg="del">
          <ac:chgData name="Marcelo Silva" userId="8689b505-8270-4075-8bae-8bc0167e95aa" providerId="ADAL" clId="{C218D3D9-4CA4-4002-962B-A8EACDEBAB01}" dt="2022-02-04T11:29:42.863" v="2808" actId="478"/>
          <ac:spMkLst>
            <pc:docMk/>
            <pc:sldMk cId="3325074156" sldId="262"/>
            <ac:spMk id="3" creationId="{83DF2661-C2F3-43CF-8447-7FB6910E1666}"/>
          </ac:spMkLst>
        </pc:spChg>
        <pc:spChg chg="add mod">
          <ac:chgData name="Marcelo Silva" userId="8689b505-8270-4075-8bae-8bc0167e95aa" providerId="ADAL" clId="{C218D3D9-4CA4-4002-962B-A8EACDEBAB01}" dt="2022-02-04T12:42:17.185" v="4776" actId="14100"/>
          <ac:spMkLst>
            <pc:docMk/>
            <pc:sldMk cId="3325074156" sldId="262"/>
            <ac:spMk id="9" creationId="{9B43A4D6-5C83-4B09-BEB3-2A4DCDA615C1}"/>
          </ac:spMkLst>
        </pc:spChg>
        <pc:picChg chg="add mod">
          <ac:chgData name="Marcelo Silva" userId="8689b505-8270-4075-8bae-8bc0167e95aa" providerId="ADAL" clId="{C218D3D9-4CA4-4002-962B-A8EACDEBAB01}" dt="2022-02-04T11:30:14.697" v="2820" actId="1076"/>
          <ac:picMkLst>
            <pc:docMk/>
            <pc:sldMk cId="3325074156" sldId="262"/>
            <ac:picMk id="5" creationId="{B6363F28-2736-4F4D-A24F-12627D14F3E5}"/>
          </ac:picMkLst>
        </pc:picChg>
        <pc:picChg chg="add del mod">
          <ac:chgData name="Marcelo Silva" userId="8689b505-8270-4075-8bae-8bc0167e95aa" providerId="ADAL" clId="{C218D3D9-4CA4-4002-962B-A8EACDEBAB01}" dt="2022-02-04T11:30:09.163" v="2818" actId="22"/>
          <ac:picMkLst>
            <pc:docMk/>
            <pc:sldMk cId="3325074156" sldId="262"/>
            <ac:picMk id="7" creationId="{B9513B0D-44F9-4B7C-8C62-FDECFCC4580B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08:20.592" v="5153" actId="14100"/>
        <pc:sldMkLst>
          <pc:docMk/>
          <pc:sldMk cId="2286916234" sldId="263"/>
        </pc:sldMkLst>
        <pc:spChg chg="mod">
          <ac:chgData name="Marcelo Silva" userId="8689b505-8270-4075-8bae-8bc0167e95aa" providerId="ADAL" clId="{C218D3D9-4CA4-4002-962B-A8EACDEBAB01}" dt="2022-02-04T12:53:13.796" v="4974" actId="20577"/>
          <ac:spMkLst>
            <pc:docMk/>
            <pc:sldMk cId="2286916234" sldId="263"/>
            <ac:spMk id="2" creationId="{07D8F312-F030-49BE-A898-76BB6319F75F}"/>
          </ac:spMkLst>
        </pc:spChg>
        <pc:spChg chg="del">
          <ac:chgData name="Marcelo Silva" userId="8689b505-8270-4075-8bae-8bc0167e95aa" providerId="ADAL" clId="{C218D3D9-4CA4-4002-962B-A8EACDEBAB01}" dt="2022-02-04T11:31:38.859" v="2866" actId="478"/>
          <ac:spMkLst>
            <pc:docMk/>
            <pc:sldMk cId="2286916234" sldId="263"/>
            <ac:spMk id="3" creationId="{1F5861CB-EFDA-4A05-8828-150542BF7ED9}"/>
          </ac:spMkLst>
        </pc:spChg>
        <pc:spChg chg="add del">
          <ac:chgData name="Marcelo Silva" userId="8689b505-8270-4075-8bae-8bc0167e95aa" providerId="ADAL" clId="{C218D3D9-4CA4-4002-962B-A8EACDEBAB01}" dt="2022-02-04T11:31:43.807" v="2868"/>
          <ac:spMkLst>
            <pc:docMk/>
            <pc:sldMk cId="2286916234" sldId="263"/>
            <ac:spMk id="4" creationId="{B5610FE3-BEFC-475A-BE77-D84E27B96E83}"/>
          </ac:spMkLst>
        </pc:spChg>
        <pc:spChg chg="add mod">
          <ac:chgData name="Marcelo Silva" userId="8689b505-8270-4075-8bae-8bc0167e95aa" providerId="ADAL" clId="{C218D3D9-4CA4-4002-962B-A8EACDEBAB01}" dt="2022-02-04T12:42:54.024" v="4780" actId="1076"/>
          <ac:spMkLst>
            <pc:docMk/>
            <pc:sldMk cId="2286916234" sldId="263"/>
            <ac:spMk id="8" creationId="{26DB1089-DC07-4EE3-A237-80E0A4C46B39}"/>
          </ac:spMkLst>
        </pc:spChg>
        <pc:spChg chg="add del mod">
          <ac:chgData name="Marcelo Silva" userId="8689b505-8270-4075-8bae-8bc0167e95aa" providerId="ADAL" clId="{C218D3D9-4CA4-4002-962B-A8EACDEBAB01}" dt="2022-02-04T11:49:54.276" v="3468"/>
          <ac:spMkLst>
            <pc:docMk/>
            <pc:sldMk cId="2286916234" sldId="263"/>
            <ac:spMk id="9" creationId="{02D6849A-E2B3-44CD-A247-77C986535FEA}"/>
          </ac:spMkLst>
        </pc:spChg>
        <pc:spChg chg="add mod">
          <ac:chgData name="Marcelo Silva" userId="8689b505-8270-4075-8bae-8bc0167e95aa" providerId="ADAL" clId="{C218D3D9-4CA4-4002-962B-A8EACDEBAB01}" dt="2022-02-04T13:08:20.592" v="5153" actId="14100"/>
          <ac:spMkLst>
            <pc:docMk/>
            <pc:sldMk cId="2286916234" sldId="263"/>
            <ac:spMk id="11" creationId="{D83D08E9-9CB8-4547-862E-139C5BB7E4DB}"/>
          </ac:spMkLst>
        </pc:spChg>
        <pc:picChg chg="add mod">
          <ac:chgData name="Marcelo Silva" userId="8689b505-8270-4075-8bae-8bc0167e95aa" providerId="ADAL" clId="{C218D3D9-4CA4-4002-962B-A8EACDEBAB01}" dt="2022-02-04T12:52:48.319" v="4960" actId="14100"/>
          <ac:picMkLst>
            <pc:docMk/>
            <pc:sldMk cId="2286916234" sldId="263"/>
            <ac:picMk id="6" creationId="{283BD3E5-DF27-4D35-913F-83C24835685A}"/>
          </ac:picMkLst>
        </pc:picChg>
        <pc:picChg chg="add mod">
          <ac:chgData name="Marcelo Silva" userId="8689b505-8270-4075-8bae-8bc0167e95aa" providerId="ADAL" clId="{C218D3D9-4CA4-4002-962B-A8EACDEBAB01}" dt="2022-02-04T12:52:52.045" v="4962" actId="1076"/>
          <ac:picMkLst>
            <pc:docMk/>
            <pc:sldMk cId="2286916234" sldId="263"/>
            <ac:picMk id="13" creationId="{3B6433F0-A4EA-4398-AE63-2CB95EAFB05B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1:55:27.123" v="3727" actId="20577"/>
        <pc:sldMkLst>
          <pc:docMk/>
          <pc:sldMk cId="3170244813" sldId="264"/>
        </pc:sldMkLst>
        <pc:spChg chg="mod">
          <ac:chgData name="Marcelo Silva" userId="8689b505-8270-4075-8bae-8bc0167e95aa" providerId="ADAL" clId="{C218D3D9-4CA4-4002-962B-A8EACDEBAB01}" dt="2022-02-04T11:35:14.090" v="2960" actId="20577"/>
          <ac:spMkLst>
            <pc:docMk/>
            <pc:sldMk cId="3170244813" sldId="264"/>
            <ac:spMk id="2" creationId="{E9E0C294-C3AA-4C87-852B-F657A56CBA6A}"/>
          </ac:spMkLst>
        </pc:spChg>
        <pc:spChg chg="mod">
          <ac:chgData name="Marcelo Silva" userId="8689b505-8270-4075-8bae-8bc0167e95aa" providerId="ADAL" clId="{C218D3D9-4CA4-4002-962B-A8EACDEBAB01}" dt="2022-02-04T11:43:43.751" v="3283" actId="20577"/>
          <ac:spMkLst>
            <pc:docMk/>
            <pc:sldMk cId="3170244813" sldId="264"/>
            <ac:spMk id="3" creationId="{269F4391-20B7-45CC-9853-87DF6D371464}"/>
          </ac:spMkLst>
        </pc:spChg>
        <pc:spChg chg="add del mod">
          <ac:chgData name="Marcelo Silva" userId="8689b505-8270-4075-8bae-8bc0167e95aa" providerId="ADAL" clId="{C218D3D9-4CA4-4002-962B-A8EACDEBAB01}" dt="2022-02-04T11:40:01.471" v="3220" actId="22"/>
          <ac:spMkLst>
            <pc:docMk/>
            <pc:sldMk cId="3170244813" sldId="264"/>
            <ac:spMk id="6" creationId="{68261B9B-1A75-4FC7-8688-6076CED61844}"/>
          </ac:spMkLst>
        </pc:spChg>
        <pc:spChg chg="add del mod">
          <ac:chgData name="Marcelo Silva" userId="8689b505-8270-4075-8bae-8bc0167e95aa" providerId="ADAL" clId="{C218D3D9-4CA4-4002-962B-A8EACDEBAB01}" dt="2022-02-04T11:40:21.118" v="3227"/>
          <ac:spMkLst>
            <pc:docMk/>
            <pc:sldMk cId="3170244813" sldId="264"/>
            <ac:spMk id="7" creationId="{C5006FDA-3424-4291-A9EC-2F5DB77449FB}"/>
          </ac:spMkLst>
        </pc:spChg>
        <pc:spChg chg="add del mod">
          <ac:chgData name="Marcelo Silva" userId="8689b505-8270-4075-8bae-8bc0167e95aa" providerId="ADAL" clId="{C218D3D9-4CA4-4002-962B-A8EACDEBAB01}" dt="2022-02-04T11:40:45.256" v="3230" actId="478"/>
          <ac:spMkLst>
            <pc:docMk/>
            <pc:sldMk cId="3170244813" sldId="264"/>
            <ac:spMk id="9" creationId="{23CF5A86-7BCD-4A26-861E-06095F29ED65}"/>
          </ac:spMkLst>
        </pc:spChg>
        <pc:spChg chg="add mod">
          <ac:chgData name="Marcelo Silva" userId="8689b505-8270-4075-8bae-8bc0167e95aa" providerId="ADAL" clId="{C218D3D9-4CA4-4002-962B-A8EACDEBAB01}" dt="2022-02-04T11:55:27.123" v="3727" actId="20577"/>
          <ac:spMkLst>
            <pc:docMk/>
            <pc:sldMk cId="3170244813" sldId="264"/>
            <ac:spMk id="11" creationId="{FB642A74-2D21-4265-8EF6-2C2D2EF3BF3C}"/>
          </ac:spMkLst>
        </pc:spChg>
        <pc:picChg chg="add mod">
          <ac:chgData name="Marcelo Silva" userId="8689b505-8270-4075-8bae-8bc0167e95aa" providerId="ADAL" clId="{C218D3D9-4CA4-4002-962B-A8EACDEBAB01}" dt="2022-02-04T11:43:12.901" v="3257" actId="1076"/>
          <ac:picMkLst>
            <pc:docMk/>
            <pc:sldMk cId="3170244813" sldId="264"/>
            <ac:picMk id="4" creationId="{B7E4682E-0C20-4EB0-B8FA-320C3160A8A0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45:46.776" v="5813" actId="255"/>
        <pc:sldMkLst>
          <pc:docMk/>
          <pc:sldMk cId="2469799483" sldId="265"/>
        </pc:sldMkLst>
        <pc:spChg chg="mod">
          <ac:chgData name="Marcelo Silva" userId="8689b505-8270-4075-8bae-8bc0167e95aa" providerId="ADAL" clId="{C218D3D9-4CA4-4002-962B-A8EACDEBAB01}" dt="2022-02-04T12:15:29.062" v="4312" actId="20577"/>
          <ac:spMkLst>
            <pc:docMk/>
            <pc:sldMk cId="2469799483" sldId="265"/>
            <ac:spMk id="2" creationId="{92F6F99F-F62A-4B12-A2A3-21671A30A436}"/>
          </ac:spMkLst>
        </pc:spChg>
        <pc:spChg chg="del">
          <ac:chgData name="Marcelo Silva" userId="8689b505-8270-4075-8bae-8bc0167e95aa" providerId="ADAL" clId="{C218D3D9-4CA4-4002-962B-A8EACDEBAB01}" dt="2022-02-04T11:45:18.005" v="3293" actId="478"/>
          <ac:spMkLst>
            <pc:docMk/>
            <pc:sldMk cId="2469799483" sldId="265"/>
            <ac:spMk id="3" creationId="{2ACEE008-D57C-47F6-82D8-00D7E74119C9}"/>
          </ac:spMkLst>
        </pc:spChg>
        <pc:spChg chg="add mod">
          <ac:chgData name="Marcelo Silva" userId="8689b505-8270-4075-8bae-8bc0167e95aa" providerId="ADAL" clId="{C218D3D9-4CA4-4002-962B-A8EACDEBAB01}" dt="2022-02-04T13:45:46.776" v="5813" actId="255"/>
          <ac:spMkLst>
            <pc:docMk/>
            <pc:sldMk cId="2469799483" sldId="265"/>
            <ac:spMk id="5" creationId="{DBBBEE37-82C0-4AE7-B729-F6BF79270D9B}"/>
          </ac:spMkLst>
        </pc:spChg>
      </pc:sldChg>
      <pc:sldChg chg="addSp modSp new mod">
        <pc:chgData name="Marcelo Silva" userId="8689b505-8270-4075-8bae-8bc0167e95aa" providerId="ADAL" clId="{C218D3D9-4CA4-4002-962B-A8EACDEBAB01}" dt="2022-02-04T15:56:00.914" v="6476" actId="20577"/>
        <pc:sldMkLst>
          <pc:docMk/>
          <pc:sldMk cId="162934904" sldId="266"/>
        </pc:sldMkLst>
        <pc:spChg chg="mod">
          <ac:chgData name="Marcelo Silva" userId="8689b505-8270-4075-8bae-8bc0167e95aa" providerId="ADAL" clId="{C218D3D9-4CA4-4002-962B-A8EACDEBAB01}" dt="2022-02-04T11:50:19.357" v="3515" actId="20577"/>
          <ac:spMkLst>
            <pc:docMk/>
            <pc:sldMk cId="162934904" sldId="266"/>
            <ac:spMk id="2" creationId="{D15D134A-0740-455A-B919-5A9E341A4F2C}"/>
          </ac:spMkLst>
        </pc:spChg>
        <pc:spChg chg="mod">
          <ac:chgData name="Marcelo Silva" userId="8689b505-8270-4075-8bae-8bc0167e95aa" providerId="ADAL" clId="{C218D3D9-4CA4-4002-962B-A8EACDEBAB01}" dt="2022-02-04T15:54:12.862" v="6409" actId="14100"/>
          <ac:spMkLst>
            <pc:docMk/>
            <pc:sldMk cId="162934904" sldId="266"/>
            <ac:spMk id="3" creationId="{564A31DF-F23B-44C8-92F4-07737B67AC15}"/>
          </ac:spMkLst>
        </pc:spChg>
        <pc:spChg chg="add mod">
          <ac:chgData name="Marcelo Silva" userId="8689b505-8270-4075-8bae-8bc0167e95aa" providerId="ADAL" clId="{C218D3D9-4CA4-4002-962B-A8EACDEBAB01}" dt="2022-02-04T15:56:00.914" v="6476" actId="20577"/>
          <ac:spMkLst>
            <pc:docMk/>
            <pc:sldMk cId="162934904" sldId="266"/>
            <ac:spMk id="4" creationId="{D7376B1B-A0C2-4340-841E-8BA42FC68996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04T15:52:33.203" v="6406" actId="14100"/>
        <pc:sldMkLst>
          <pc:docMk/>
          <pc:sldMk cId="3966682666" sldId="267"/>
        </pc:sldMkLst>
        <pc:spChg chg="del">
          <ac:chgData name="Marcelo Silva" userId="8689b505-8270-4075-8bae-8bc0167e95aa" providerId="ADAL" clId="{C218D3D9-4CA4-4002-962B-A8EACDEBAB01}" dt="2022-02-04T11:56:28.241" v="3744" actId="478"/>
          <ac:spMkLst>
            <pc:docMk/>
            <pc:sldMk cId="3966682666" sldId="267"/>
            <ac:spMk id="2" creationId="{9BF37F6B-BF57-4AF8-BD34-18EBD81E9DA6}"/>
          </ac:spMkLst>
        </pc:spChg>
        <pc:spChg chg="del">
          <ac:chgData name="Marcelo Silva" userId="8689b505-8270-4075-8bae-8bc0167e95aa" providerId="ADAL" clId="{C218D3D9-4CA4-4002-962B-A8EACDEBAB01}" dt="2022-02-04T11:56:30.312" v="3745" actId="478"/>
          <ac:spMkLst>
            <pc:docMk/>
            <pc:sldMk cId="3966682666" sldId="267"/>
            <ac:spMk id="3" creationId="{740573F2-5FFA-4321-B8FA-48DF2725118C}"/>
          </ac:spMkLst>
        </pc:spChg>
        <pc:graphicFrameChg chg="add del mod">
          <ac:chgData name="Marcelo Silva" userId="8689b505-8270-4075-8bae-8bc0167e95aa" providerId="ADAL" clId="{C218D3D9-4CA4-4002-962B-A8EACDEBAB01}" dt="2022-02-04T11:56:34.065" v="3747"/>
          <ac:graphicFrameMkLst>
            <pc:docMk/>
            <pc:sldMk cId="3966682666" sldId="267"/>
            <ac:graphicFrameMk id="4" creationId="{EB75C743-7B25-471A-B848-2973BE7C0179}"/>
          </ac:graphicFrameMkLst>
        </pc:graphicFrameChg>
        <pc:graphicFrameChg chg="add del mod">
          <ac:chgData name="Marcelo Silva" userId="8689b505-8270-4075-8bae-8bc0167e95aa" providerId="ADAL" clId="{C218D3D9-4CA4-4002-962B-A8EACDEBAB01}" dt="2022-02-04T11:56:42.454" v="3749"/>
          <ac:graphicFrameMkLst>
            <pc:docMk/>
            <pc:sldMk cId="3966682666" sldId="267"/>
            <ac:graphicFrameMk id="5" creationId="{0E9B3C5D-9A07-4476-A627-8BAB80CE91B6}"/>
          </ac:graphicFrameMkLst>
        </pc:graphicFrameChg>
        <pc:picChg chg="add del mod">
          <ac:chgData name="Marcelo Silva" userId="8689b505-8270-4075-8bae-8bc0167e95aa" providerId="ADAL" clId="{C218D3D9-4CA4-4002-962B-A8EACDEBAB01}" dt="2022-02-04T14:40:24.781" v="6147" actId="478"/>
          <ac:picMkLst>
            <pc:docMk/>
            <pc:sldMk cId="3966682666" sldId="267"/>
            <ac:picMk id="7" creationId="{96E4C5FE-6FC2-4E33-9D6B-AF99091D0641}"/>
          </ac:picMkLst>
        </pc:picChg>
        <pc:picChg chg="add del mod">
          <ac:chgData name="Marcelo Silva" userId="8689b505-8270-4075-8bae-8bc0167e95aa" providerId="ADAL" clId="{C218D3D9-4CA4-4002-962B-A8EACDEBAB01}" dt="2022-02-04T14:54:14.138" v="6280" actId="478"/>
          <ac:picMkLst>
            <pc:docMk/>
            <pc:sldMk cId="3966682666" sldId="267"/>
            <ac:picMk id="9" creationId="{5A17E974-199A-4D78-9B11-9B105AFDD350}"/>
          </ac:picMkLst>
        </pc:picChg>
        <pc:picChg chg="add del mod">
          <ac:chgData name="Marcelo Silva" userId="8689b505-8270-4075-8bae-8bc0167e95aa" providerId="ADAL" clId="{C218D3D9-4CA4-4002-962B-A8EACDEBAB01}" dt="2022-02-04T15:52:26.428" v="6403" actId="478"/>
          <ac:picMkLst>
            <pc:docMk/>
            <pc:sldMk cId="3966682666" sldId="267"/>
            <ac:picMk id="11" creationId="{299FA5CD-504D-4326-A636-BBC006B7AE94}"/>
          </ac:picMkLst>
        </pc:picChg>
        <pc:picChg chg="add mod">
          <ac:chgData name="Marcelo Silva" userId="8689b505-8270-4075-8bae-8bc0167e95aa" providerId="ADAL" clId="{C218D3D9-4CA4-4002-962B-A8EACDEBAB01}" dt="2022-02-04T15:52:33.203" v="6406" actId="14100"/>
          <ac:picMkLst>
            <pc:docMk/>
            <pc:sldMk cId="3966682666" sldId="267"/>
            <ac:picMk id="13" creationId="{12463D3C-5DEF-4FF9-A9B8-422B31BBC01D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49" creationId="{6A3C8BB9-54E3-4E6A-A2AA-2BB9C763FDEC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0" creationId="{A4248881-132B-4B1A-BD27-FF25BB3ECE86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1" creationId="{327E8B7B-177B-418A-8D3A-182D45CC6328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2" creationId="{759B1FAF-F0FE-4478-83AD-20A9CB1B231A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3" creationId="{0F7F02A1-4BB0-454C-BD31-86903EF4A752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4" creationId="{50364A1B-5203-4A14-90D2-381E3673BB04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5" creationId="{43678820-EB61-40B9-A0CD-B3F75BFECA31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6" creationId="{3BEFA7FB-8328-4A71-8829-954C0B74A798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11T20:50:17.890" v="6521" actId="1076"/>
        <pc:sldMkLst>
          <pc:docMk/>
          <pc:sldMk cId="1211978846" sldId="268"/>
        </pc:sldMkLst>
        <pc:spChg chg="mod">
          <ac:chgData name="Marcelo Silva" userId="8689b505-8270-4075-8bae-8bc0167e95aa" providerId="ADAL" clId="{C218D3D9-4CA4-4002-962B-A8EACDEBAB01}" dt="2022-02-04T11:58:19.958" v="3764" actId="20577"/>
          <ac:spMkLst>
            <pc:docMk/>
            <pc:sldMk cId="1211978846" sldId="268"/>
            <ac:spMk id="2" creationId="{EEC92959-88B2-46C4-9FA5-D49B9015E671}"/>
          </ac:spMkLst>
        </pc:spChg>
        <pc:spChg chg="del">
          <ac:chgData name="Marcelo Silva" userId="8689b505-8270-4075-8bae-8bc0167e95aa" providerId="ADAL" clId="{C218D3D9-4CA4-4002-962B-A8EACDEBAB01}" dt="2022-02-04T11:58:25.844" v="3765" actId="478"/>
          <ac:spMkLst>
            <pc:docMk/>
            <pc:sldMk cId="1211978846" sldId="268"/>
            <ac:spMk id="3" creationId="{938F7B56-7993-42EA-A00C-AE4F1111F78A}"/>
          </ac:spMkLst>
        </pc:spChg>
        <pc:spChg chg="add mod">
          <ac:chgData name="Marcelo Silva" userId="8689b505-8270-4075-8bae-8bc0167e95aa" providerId="ADAL" clId="{C218D3D9-4CA4-4002-962B-A8EACDEBAB01}" dt="2022-02-04T12:21:03.264" v="4552" actId="5793"/>
          <ac:spMkLst>
            <pc:docMk/>
            <pc:sldMk cId="1211978846" sldId="268"/>
            <ac:spMk id="6" creationId="{F857BDD9-9414-48D7-9D95-27597A75EF19}"/>
          </ac:spMkLst>
        </pc:spChg>
        <pc:spChg chg="add mod">
          <ac:chgData name="Marcelo Silva" userId="8689b505-8270-4075-8bae-8bc0167e95aa" providerId="ADAL" clId="{C218D3D9-4CA4-4002-962B-A8EACDEBAB01}" dt="2022-02-11T20:50:17.890" v="6521" actId="1076"/>
          <ac:spMkLst>
            <pc:docMk/>
            <pc:sldMk cId="1211978846" sldId="268"/>
            <ac:spMk id="7" creationId="{A3AAA9F5-F7FE-488D-AD2D-67248D8EEBD4}"/>
          </ac:spMkLst>
        </pc:spChg>
        <pc:picChg chg="add mod">
          <ac:chgData name="Marcelo Silva" userId="8689b505-8270-4075-8bae-8bc0167e95aa" providerId="ADAL" clId="{C218D3D9-4CA4-4002-962B-A8EACDEBAB01}" dt="2022-02-04T11:58:36.079" v="3768" actId="14100"/>
          <ac:picMkLst>
            <pc:docMk/>
            <pc:sldMk cId="1211978846" sldId="268"/>
            <ac:picMk id="4" creationId="{FAD7984D-5D2D-4D01-8FB6-684B9700E0B4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50:48.378" v="6023" actId="20577"/>
        <pc:sldMkLst>
          <pc:docMk/>
          <pc:sldMk cId="1101413190" sldId="269"/>
        </pc:sldMkLst>
        <pc:spChg chg="mod">
          <ac:chgData name="Marcelo Silva" userId="8689b505-8270-4075-8bae-8bc0167e95aa" providerId="ADAL" clId="{C218D3D9-4CA4-4002-962B-A8EACDEBAB01}" dt="2022-02-04T12:05:28.566" v="4086" actId="1076"/>
          <ac:spMkLst>
            <pc:docMk/>
            <pc:sldMk cId="1101413190" sldId="269"/>
            <ac:spMk id="2" creationId="{70F4AB4D-8A90-4920-8998-1D41F4D937F3}"/>
          </ac:spMkLst>
        </pc:spChg>
        <pc:spChg chg="del">
          <ac:chgData name="Marcelo Silva" userId="8689b505-8270-4075-8bae-8bc0167e95aa" providerId="ADAL" clId="{C218D3D9-4CA4-4002-962B-A8EACDEBAB01}" dt="2022-02-04T12:04:37.989" v="4066" actId="478"/>
          <ac:spMkLst>
            <pc:docMk/>
            <pc:sldMk cId="1101413190" sldId="269"/>
            <ac:spMk id="3" creationId="{19011A5A-2865-4590-809A-40F8DB13DE97}"/>
          </ac:spMkLst>
        </pc:spChg>
        <pc:spChg chg="add mod">
          <ac:chgData name="Marcelo Silva" userId="8689b505-8270-4075-8bae-8bc0167e95aa" providerId="ADAL" clId="{C218D3D9-4CA4-4002-962B-A8EACDEBAB01}" dt="2022-02-04T13:50:48.378" v="6023" actId="20577"/>
          <ac:spMkLst>
            <pc:docMk/>
            <pc:sldMk cId="1101413190" sldId="269"/>
            <ac:spMk id="5" creationId="{06C8202B-60B9-4C07-BE17-AC3BC1817495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04T12:08:48.409" v="4110" actId="20577"/>
        <pc:sldMkLst>
          <pc:docMk/>
          <pc:sldMk cId="1056510293" sldId="270"/>
        </pc:sldMkLst>
        <pc:spChg chg="del">
          <ac:chgData name="Marcelo Silva" userId="8689b505-8270-4075-8bae-8bc0167e95aa" providerId="ADAL" clId="{C218D3D9-4CA4-4002-962B-A8EACDEBAB01}" dt="2022-02-04T12:07:29.818" v="4102" actId="478"/>
          <ac:spMkLst>
            <pc:docMk/>
            <pc:sldMk cId="1056510293" sldId="270"/>
            <ac:spMk id="2" creationId="{AE14F72B-FD9D-4106-8671-305E6F6276C6}"/>
          </ac:spMkLst>
        </pc:spChg>
        <pc:spChg chg="del">
          <ac:chgData name="Marcelo Silva" userId="8689b505-8270-4075-8bae-8bc0167e95aa" providerId="ADAL" clId="{C218D3D9-4CA4-4002-962B-A8EACDEBAB01}" dt="2022-02-04T12:07:32.832" v="4103" actId="478"/>
          <ac:spMkLst>
            <pc:docMk/>
            <pc:sldMk cId="1056510293" sldId="270"/>
            <ac:spMk id="3" creationId="{3769BAF9-3F34-4B34-81FC-39EA9CEC1CD7}"/>
          </ac:spMkLst>
        </pc:spChg>
        <pc:spChg chg="add mod">
          <ac:chgData name="Marcelo Silva" userId="8689b505-8270-4075-8bae-8bc0167e95aa" providerId="ADAL" clId="{C218D3D9-4CA4-4002-962B-A8EACDEBAB01}" dt="2022-02-04T12:08:48.409" v="4110" actId="20577"/>
          <ac:spMkLst>
            <pc:docMk/>
            <pc:sldMk cId="1056510293" sldId="270"/>
            <ac:spMk id="5" creationId="{263939F2-6B2D-46D9-89A7-353EE0629D05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11T19:09:56.847" v="6519" actId="14100"/>
        <pc:sldMkLst>
          <pc:docMk/>
          <pc:sldMk cId="678872177" sldId="271"/>
        </pc:sldMkLst>
        <pc:spChg chg="mod">
          <ac:chgData name="Marcelo Silva" userId="8689b505-8270-4075-8bae-8bc0167e95aa" providerId="ADAL" clId="{C218D3D9-4CA4-4002-962B-A8EACDEBAB01}" dt="2022-02-11T19:09:21.805" v="6518" actId="1076"/>
          <ac:spMkLst>
            <pc:docMk/>
            <pc:sldMk cId="678872177" sldId="271"/>
            <ac:spMk id="2" creationId="{1DD03122-3A88-4A7F-B379-2D02BAE8BA09}"/>
          </ac:spMkLst>
        </pc:spChg>
        <pc:spChg chg="del">
          <ac:chgData name="Marcelo Silva" userId="8689b505-8270-4075-8bae-8bc0167e95aa" providerId="ADAL" clId="{C218D3D9-4CA4-4002-962B-A8EACDEBAB01}" dt="2022-02-11T19:08:32.740" v="6478" actId="478"/>
          <ac:spMkLst>
            <pc:docMk/>
            <pc:sldMk cId="678872177" sldId="271"/>
            <ac:spMk id="3" creationId="{4870DF9D-2EA6-4319-A8FE-F806CE6AB483}"/>
          </ac:spMkLst>
        </pc:spChg>
        <pc:picChg chg="add mod">
          <ac:chgData name="Marcelo Silva" userId="8689b505-8270-4075-8bae-8bc0167e95aa" providerId="ADAL" clId="{C218D3D9-4CA4-4002-962B-A8EACDEBAB01}" dt="2022-02-11T19:09:56.847" v="6519" actId="14100"/>
          <ac:picMkLst>
            <pc:docMk/>
            <pc:sldMk cId="678872177" sldId="271"/>
            <ac:picMk id="5" creationId="{DFA71A1E-014D-4F13-8B2A-7A6CF351C186}"/>
          </ac:picMkLst>
        </pc:picChg>
      </pc:sldChg>
      <pc:sldChg chg="addSp delSp modSp new del mod">
        <pc:chgData name="Marcelo Silva" userId="8689b505-8270-4075-8bae-8bc0167e95aa" providerId="ADAL" clId="{C218D3D9-4CA4-4002-962B-A8EACDEBAB01}" dt="2022-02-04T14:54:31.871" v="6284" actId="2696"/>
        <pc:sldMkLst>
          <pc:docMk/>
          <pc:sldMk cId="2244371244" sldId="271"/>
        </pc:sldMkLst>
        <pc:spChg chg="del">
          <ac:chgData name="Marcelo Silva" userId="8689b505-8270-4075-8bae-8bc0167e95aa" providerId="ADAL" clId="{C218D3D9-4CA4-4002-962B-A8EACDEBAB01}" dt="2022-02-04T14:36:54.251" v="6138" actId="478"/>
          <ac:spMkLst>
            <pc:docMk/>
            <pc:sldMk cId="2244371244" sldId="271"/>
            <ac:spMk id="2" creationId="{A81297A9-D76B-44A1-BD4F-1DC5574E3837}"/>
          </ac:spMkLst>
        </pc:spChg>
        <pc:spChg chg="del">
          <ac:chgData name="Marcelo Silva" userId="8689b505-8270-4075-8bae-8bc0167e95aa" providerId="ADAL" clId="{C218D3D9-4CA4-4002-962B-A8EACDEBAB01}" dt="2022-02-04T14:36:59.442" v="6139" actId="478"/>
          <ac:spMkLst>
            <pc:docMk/>
            <pc:sldMk cId="2244371244" sldId="271"/>
            <ac:spMk id="3" creationId="{F44394A9-BBD7-4699-90D1-595BDDFD9D65}"/>
          </ac:spMkLst>
        </pc:spChg>
        <pc:spChg chg="add del">
          <ac:chgData name="Marcelo Silva" userId="8689b505-8270-4075-8bae-8bc0167e95aa" providerId="ADAL" clId="{C218D3D9-4CA4-4002-962B-A8EACDEBAB01}" dt="2022-02-04T14:37:03.732" v="6141" actId="22"/>
          <ac:spMkLst>
            <pc:docMk/>
            <pc:sldMk cId="2244371244" sldId="271"/>
            <ac:spMk id="5" creationId="{A23F3806-8607-4323-87F5-27CAC02D9195}"/>
          </ac:spMkLst>
        </pc:spChg>
        <pc:picChg chg="add del mod">
          <ac:chgData name="Marcelo Silva" userId="8689b505-8270-4075-8bae-8bc0167e95aa" providerId="ADAL" clId="{C218D3D9-4CA4-4002-962B-A8EACDEBAB01}" dt="2022-02-04T14:54:06.589" v="6278" actId="478"/>
          <ac:picMkLst>
            <pc:docMk/>
            <pc:sldMk cId="2244371244" sldId="271"/>
            <ac:picMk id="6" creationId="{9F6854D1-A7EC-4BA8-B6C8-5B82CCBEC343}"/>
          </ac:picMkLst>
        </pc:picChg>
        <pc:picChg chg="add del mod">
          <ac:chgData name="Marcelo Silva" userId="8689b505-8270-4075-8bae-8bc0167e95aa" providerId="ADAL" clId="{C218D3D9-4CA4-4002-962B-A8EACDEBAB01}" dt="2022-02-04T14:54:10.676" v="6279" actId="478"/>
          <ac:picMkLst>
            <pc:docMk/>
            <pc:sldMk cId="2244371244" sldId="271"/>
            <ac:picMk id="8" creationId="{015A4D1A-D579-434E-9FA0-E3917B418DF7}"/>
          </ac:picMkLst>
        </pc:picChg>
      </pc:sldChg>
      <pc:sldChg chg="addSp delSp modSp new del mod">
        <pc:chgData name="Marcelo Silva" userId="8689b505-8270-4075-8bae-8bc0167e95aa" providerId="ADAL" clId="{C218D3D9-4CA4-4002-962B-A8EACDEBAB01}" dt="2022-02-04T12:53:50.418" v="4975" actId="2696"/>
        <pc:sldMkLst>
          <pc:docMk/>
          <pc:sldMk cId="3214006819" sldId="271"/>
        </pc:sldMkLst>
        <pc:spChg chg="add del mod">
          <ac:chgData name="Marcelo Silva" userId="8689b505-8270-4075-8bae-8bc0167e95aa" providerId="ADAL" clId="{C218D3D9-4CA4-4002-962B-A8EACDEBAB01}" dt="2022-02-04T12:51:30.289" v="4950" actId="1076"/>
          <ac:spMkLst>
            <pc:docMk/>
            <pc:sldMk cId="3214006819" sldId="271"/>
            <ac:spMk id="2" creationId="{D6707FB0-8778-42F9-9CC3-19E18B670FDA}"/>
          </ac:spMkLst>
        </pc:spChg>
        <pc:spChg chg="add del">
          <ac:chgData name="Marcelo Silva" userId="8689b505-8270-4075-8bae-8bc0167e95aa" providerId="ADAL" clId="{C218D3D9-4CA4-4002-962B-A8EACDEBAB01}" dt="2022-02-04T12:51:11.739" v="4926" actId="478"/>
          <ac:spMkLst>
            <pc:docMk/>
            <pc:sldMk cId="3214006819" sldId="271"/>
            <ac:spMk id="3" creationId="{43301E6C-2BEB-4AD4-BF25-4F47831342B0}"/>
          </ac:spMkLst>
        </pc:spChg>
        <pc:picChg chg="add del mod">
          <ac:chgData name="Marcelo Silva" userId="8689b505-8270-4075-8bae-8bc0167e95aa" providerId="ADAL" clId="{C218D3D9-4CA4-4002-962B-A8EACDEBAB01}" dt="2022-02-04T12:51:05.910" v="4923" actId="22"/>
          <ac:picMkLst>
            <pc:docMk/>
            <pc:sldMk cId="3214006819" sldId="271"/>
            <ac:picMk id="5" creationId="{8CFCB508-0926-465E-91E1-7140B83958B6}"/>
          </ac:picMkLst>
        </pc:picChg>
        <pc:picChg chg="add del mod">
          <ac:chgData name="Marcelo Silva" userId="8689b505-8270-4075-8bae-8bc0167e95aa" providerId="ADAL" clId="{C218D3D9-4CA4-4002-962B-A8EACDEBAB01}" dt="2022-02-04T12:52:10.453" v="4952" actId="21"/>
          <ac:picMkLst>
            <pc:docMk/>
            <pc:sldMk cId="3214006819" sldId="271"/>
            <ac:picMk id="7" creationId="{4B0BACFC-EC86-4CF8-9271-A370DEB7F8EF}"/>
          </ac:picMkLst>
        </pc:picChg>
      </pc:sldChg>
    </pc:docChg>
  </pc:docChgLst>
  <pc:docChgLst>
    <pc:chgData name="Marcelo Silva (AZURE)" userId="8689b505-8270-4075-8bae-8bc0167e95aa" providerId="ADAL" clId="{33B55F16-972B-4B37-BB08-5D1541A4E638}"/>
    <pc:docChg chg="modSld">
      <pc:chgData name="Marcelo Silva (AZURE)" userId="8689b505-8270-4075-8bae-8bc0167e95aa" providerId="ADAL" clId="{33B55F16-972B-4B37-BB08-5D1541A4E638}" dt="2022-08-16T18:01:51.448" v="39" actId="20577"/>
      <pc:docMkLst>
        <pc:docMk/>
      </pc:docMkLst>
      <pc:sldChg chg="modSp mod">
        <pc:chgData name="Marcelo Silva (AZURE)" userId="8689b505-8270-4075-8bae-8bc0167e95aa" providerId="ADAL" clId="{33B55F16-972B-4B37-BB08-5D1541A4E638}" dt="2022-08-16T18:01:51.448" v="39" actId="20577"/>
        <pc:sldMkLst>
          <pc:docMk/>
          <pc:sldMk cId="3170244813" sldId="264"/>
        </pc:sldMkLst>
        <pc:spChg chg="mod">
          <ac:chgData name="Marcelo Silva (AZURE)" userId="8689b505-8270-4075-8bae-8bc0167e95aa" providerId="ADAL" clId="{33B55F16-972B-4B37-BB08-5D1541A4E638}" dt="2022-08-16T18:01:51.448" v="39" actId="20577"/>
          <ac:spMkLst>
            <pc:docMk/>
            <pc:sldMk cId="3170244813" sldId="264"/>
            <ac:spMk id="2" creationId="{E9E0C294-C3AA-4C87-852B-F657A56CBA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6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2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7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49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7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7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7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8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9346A4-69E4-42BC-8A0E-F11603CEEB1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9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service-tier-hyperscale-frequently-asked-questions-faq#how-can-i-choose-between-azure-synapse-analytics-and-azure-sql-database-hyperscale-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om/MSync" TargetMode="External"/><Relationship Id="rId2" Type="http://schemas.openxmlformats.org/officeDocument/2006/relationships/hyperlink" Target="https://github.com/giraom/CM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example-scenario/dataplate2e/data-platform-end-to-end?tabs=port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example-scenario/data/small-medium-data-warehous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6496-73E1-4F0E-81A8-39E098625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0"/>
            <a:ext cx="8982075" cy="1782762"/>
          </a:xfrm>
        </p:spPr>
        <p:txBody>
          <a:bodyPr/>
          <a:lstStyle/>
          <a:p>
            <a:r>
              <a:rPr lang="en-US" dirty="0"/>
              <a:t>Data Warehouse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5BF72-AF59-4E0C-9754-35D1D658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49" y="1810905"/>
            <a:ext cx="2267972" cy="2854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BAD9C-7059-465B-AAA4-D6289A36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16" y="1810905"/>
            <a:ext cx="1579414" cy="2273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5B474-001A-4DA8-BB89-CC55C4DA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560" y="1810905"/>
            <a:ext cx="1546430" cy="209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5B4DBE-7DB4-42D9-AAD1-5C7C0158C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08" y="1788492"/>
            <a:ext cx="2446964" cy="285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31670-913F-4DBA-B640-5221848D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636" y="4198777"/>
            <a:ext cx="1894936" cy="2337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525B8-DF42-4380-BF79-9E0735BA2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093" y="1258265"/>
            <a:ext cx="1849596" cy="2748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1C405-237A-4044-A797-61093A457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561" y="4092265"/>
            <a:ext cx="1935742" cy="2599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97EE3D-00EF-40EF-BDFE-68DDF4835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805" y="4661594"/>
            <a:ext cx="1465883" cy="1874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C852B8-A128-4388-BF2E-BB073BAEAE5E}"/>
              </a:ext>
            </a:extLst>
          </p:cNvPr>
          <p:cNvSpPr txBox="1"/>
          <p:nvPr/>
        </p:nvSpPr>
        <p:spPr>
          <a:xfrm>
            <a:off x="285135" y="616482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Marcelo Silva</a:t>
            </a:r>
          </a:p>
        </p:txBody>
      </p:sp>
    </p:spTree>
    <p:extLst>
      <p:ext uri="{BB962C8B-B14F-4D97-AF65-F5344CB8AC3E}">
        <p14:creationId xmlns:p14="http://schemas.microsoft.com/office/powerpoint/2010/main" val="259142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C294-C3AA-4C87-852B-F657A56C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809431"/>
          </a:xfrm>
        </p:spPr>
        <p:txBody>
          <a:bodyPr/>
          <a:lstStyle/>
          <a:p>
            <a:r>
              <a:rPr lang="en-US" dirty="0"/>
              <a:t>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4391-20B7-45CC-9853-87DF6D371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2868" y="1592424"/>
            <a:ext cx="3643363" cy="122853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95% relational sources.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&lt; 100 TB, &lt; 10 GB per day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Large tables are incremental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Small tables truncate/reload</a:t>
            </a:r>
          </a:p>
          <a:p>
            <a:endParaRPr lang="en-US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7E4682E-0C20-4EB0-B8FA-320C3160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9" y="1097124"/>
            <a:ext cx="7999186" cy="45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642A74-2D21-4265-8EF6-2C2D2EF3BF3C}"/>
              </a:ext>
            </a:extLst>
          </p:cNvPr>
          <p:cNvSpPr txBox="1"/>
          <p:nvPr/>
        </p:nvSpPr>
        <p:spPr>
          <a:xfrm>
            <a:off x="8392868" y="2921541"/>
            <a:ext cx="417564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Databricks 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Get files from landing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Merge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Copy files into separate folders (silver/gold)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Joins, aggregates, change keys, deduplicate, add columns, pivot, unpivot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Select * from table where </a:t>
            </a:r>
            <a:r>
              <a:rPr lang="en-US" sz="17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changedate</a:t>
            </a: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 between X and Y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Calibri" panose="020F0502020204030204" pitchFamily="34" charset="0"/>
            </a:endParaRPr>
          </a:p>
          <a:p>
            <a:pPr marL="685800" lvl="1" indent="-228600">
              <a:buFont typeface="Wingdings" panose="05000000000000000000" pitchFamily="2" charset="2"/>
              <a:buChar char="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F99F-F62A-4B12-A2A3-21671A3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52" y="199053"/>
            <a:ext cx="9905998" cy="4572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databricks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Challenges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BEE37-82C0-4AE7-B729-F6BF79270D9B}"/>
              </a:ext>
            </a:extLst>
          </p:cNvPr>
          <p:cNvSpPr txBox="1"/>
          <p:nvPr/>
        </p:nvSpPr>
        <p:spPr>
          <a:xfrm>
            <a:off x="320319" y="656253"/>
            <a:ext cx="1120298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Overuse of column stores (parquet) for small volatile tables.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Finding developers.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ACID limited to 1 table.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Limited schema evolution (can’t remove/rename columns or change types). Often need to recreate tables.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 to enforce data integrity with code.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Implementing complex security (row level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access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right to be forgotten, masking).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Low concurrency due to high grain blocking (files) and strict isolation level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WriteSerializable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Spark is good for handling large jobs over relatively simple schemas. Spark and blob storage are not good to handle a high number of small requests which are often needed by near real time ELT. Streaming works for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appendonly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workloads but are not good for merges/deletes.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Issues with low latency queries (increased checkpoints, write optimization and auto compaction have compromises).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 Cost (VMs + DBUs + IOPs)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Rudimentary query optimizer produces suboptimal plans for complex queries.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shuffling on joins/aggregates not partition aligned.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Parquet (or any column store) has compression issues with updates/deletes. Column stores were designed for processing aggregates and are terrible for frequent merges.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 incidence of scans (when access pattern does not match partitioning/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zordering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Queries without literal filters almost always lead to scans (merging 2 tables for instance). First scan to identify files to be modified and second to rebuild needed files.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Entire files are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read and saved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(64 MB - 1GB). Too many small files lead to performance issues, large files also lead to performance issues.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Wasted storage until compaction, and compaction is disruptive. Optimize is also disruptive to concurrent writes and is compute expensive.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Queries become slower as logs grow.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 reassembly cost for wide tables can be significant. 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Frequent consequences: Increased complexity,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cost, rigidity, latency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9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2463D3C-5DEF-4FF9-A9B8-422B31BB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31" y="64221"/>
            <a:ext cx="8639914" cy="67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2959-88B2-46C4-9FA5-D49B9015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33" y="379445"/>
            <a:ext cx="9905998" cy="687355"/>
          </a:xfrm>
        </p:spPr>
        <p:txBody>
          <a:bodyPr/>
          <a:lstStyle/>
          <a:p>
            <a:r>
              <a:rPr lang="en-US" dirty="0"/>
              <a:t>alternative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D7984D-5D2D-4D01-8FB6-684B9700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3" y="1270129"/>
            <a:ext cx="8148165" cy="3927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7BDD9-9414-48D7-9D95-27597A75EF19}"/>
              </a:ext>
            </a:extLst>
          </p:cNvPr>
          <p:cNvSpPr txBox="1"/>
          <p:nvPr/>
        </p:nvSpPr>
        <p:spPr>
          <a:xfrm>
            <a:off x="8355278" y="1270129"/>
            <a:ext cx="3629609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Mostly relational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Low velocity, volume, variety 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ELT done in SQL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Reuse existing </a:t>
            </a:r>
            <a:r>
              <a:rPr lang="en-US" sz="17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ssis</a:t>
            </a: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, informatica, …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data lake for retention, exploration</a:t>
            </a:r>
          </a:p>
          <a:p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Calibri" panose="020F0502020204030204" pitchFamily="34" charset="0"/>
            </a:endParaRPr>
          </a:p>
          <a:p>
            <a:pPr marL="685800" lvl="1" indent="-228600">
              <a:buFont typeface="Wingdings" panose="05000000000000000000" pitchFamily="2" charset="2"/>
              <a:buChar char="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AA9F5-F7FE-488D-AD2D-67248D8EEBD4}"/>
              </a:ext>
            </a:extLst>
          </p:cNvPr>
          <p:cNvSpPr txBox="1"/>
          <p:nvPr/>
        </p:nvSpPr>
        <p:spPr>
          <a:xfrm>
            <a:off x="108154" y="57138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Azure SQL Database Hyperscale FAQ - Azure SQL Database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AB4D-8A90-4920-8998-1D41F4D9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7" y="255037"/>
            <a:ext cx="9905998" cy="603380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8202B-60B9-4C07-BE17-AC3BC1817495}"/>
              </a:ext>
            </a:extLst>
          </p:cNvPr>
          <p:cNvSpPr txBox="1"/>
          <p:nvPr/>
        </p:nvSpPr>
        <p:spPr>
          <a:xfrm>
            <a:off x="286916" y="1062923"/>
            <a:ext cx="1159045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Merges and Extracts can leverage indexes, much faster seeks instead of scans, a few cores may do the same job as a few nodes. Much fewer IOPs. Much less compression/fragmentation issues. No row-reassembly overhead.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 stores are much more suited for merges and delta extractions than column stores.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Easier to develop, automate, monitor, evolve.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TSQL has more features than SPARK for joins, correlations, subqueries, functions. This means easier ways to solve common problems and lower development cost.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Allows higher concurrency.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Easier to enforce integrity with primary, foreign and check constraints.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Stream data can be consumed with stream analytics.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Tables can leverage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RowVersion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feed near real time and historic partitions (lambda architecture).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Hyperscale is Paas (HA, backups, patches covered). Up to 100 TB, 64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vCores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4 readable secondaries.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Temporal tables can provide time travel/change tracking.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Advanced security features such as row/column level access and data masking to control what subscribers can pull.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Advanced auditing/logging features.</a:t>
            </a:r>
          </a:p>
          <a:p>
            <a:pPr marR="0" lvl="1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concept is not new and resembles the ODS (operational data store).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lake can still be used for archiving/exploration/ML. We are just moving ELT to SQL. Updating lake tables from SQL with same keys is much easier.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Support for unstructured data can still be done at the lake. SQL already has extensive JSON nested type support, and more improvements are coming in 2022.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0141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3122-3A88-4A7F-B379-2D02BAE8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176980"/>
            <a:ext cx="9905998" cy="619432"/>
          </a:xfrm>
        </p:spPr>
        <p:txBody>
          <a:bodyPr/>
          <a:lstStyle/>
          <a:p>
            <a:r>
              <a:rPr lang="en-US" dirty="0"/>
              <a:t>Snowflake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71A1E-014D-4F13-8B2A-7A6CF351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914401"/>
            <a:ext cx="9070961" cy="56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3939F2-6B2D-46D9-89A7-353EE0629D05}"/>
              </a:ext>
            </a:extLst>
          </p:cNvPr>
          <p:cNvSpPr txBox="1"/>
          <p:nvPr/>
        </p:nvSpPr>
        <p:spPr>
          <a:xfrm>
            <a:off x="251927" y="326572"/>
            <a:ext cx="1160728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Open-source utilities to ease development and maintenance: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https://github.com/giraom/CMS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CMS is an open-source utility that allows managing and monitoring SQL Databases on premise and on Azure.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https://github.com/giraom/MSync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MSync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an open-source tool that allows for full and incremental near real time SQL to SQL synchronization with minimal code.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 works with SQL on premise, Azure SQL and Managed Instance as both publisher and subscriber. It was built independently and is distributed as-is, with no warranty. Anyone may use, modify and redistribute at will.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Components: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Publisher code. You apply the script in the source database then call proc “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rpl.spPublishTable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” for each table, which does: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Adds a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rowversion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column to the table. This column works as a unique auto increment at the database level and gets automatically updated by SQL during inserts and updates. Users cannot tamper with this value. The internal data type is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varbinary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(8).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an index on the new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rv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column;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a 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to log deleted records with the PK columns;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an after trigger for delete only to log the PK values deleted;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proc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rpl.spGetTableName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be used by the subscribers.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1755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are the core elements of the change tracking/extraction mechanism. A table must have a PK or unique index for incremental feeds. The PK columns must not be updatable.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Subscriber code. You create the tables empty on the subscriber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db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apply the subscriber script, create a subscription and add tables to it, which does: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staging table to bulk insert results from publisher.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proc to merge data from staging into the subscribed table.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MSync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tool. This is a command prompt utility written in C# that you execute pointing at the subscriber, and it figures out what/how to copy using metadata during runtime. </a:t>
            </a:r>
            <a:r>
              <a:rPr lang="en-US" sz="1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You may use any scheduler to execute this as often as you wish.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1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B927-C3D8-4F4A-A19F-26D73681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66" y="77755"/>
            <a:ext cx="10083314" cy="845976"/>
          </a:xfrm>
        </p:spPr>
        <p:txBody>
          <a:bodyPr/>
          <a:lstStyle/>
          <a:p>
            <a:r>
              <a:rPr lang="en-US" dirty="0"/>
              <a:t>old tech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E17A29-922C-4B71-8B95-2A62A4AD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67283"/>
              </p:ext>
            </p:extLst>
          </p:nvPr>
        </p:nvGraphicFramePr>
        <p:xfrm>
          <a:off x="741453" y="923731"/>
          <a:ext cx="10984203" cy="528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510">
                  <a:extLst>
                    <a:ext uri="{9D8B030D-6E8A-4147-A177-3AD203B41FA5}">
                      <a16:colId xmlns:a16="http://schemas.microsoft.com/office/drawing/2014/main" val="3924072896"/>
                    </a:ext>
                  </a:extLst>
                </a:gridCol>
                <a:gridCol w="4226767">
                  <a:extLst>
                    <a:ext uri="{9D8B030D-6E8A-4147-A177-3AD203B41FA5}">
                      <a16:colId xmlns:a16="http://schemas.microsoft.com/office/drawing/2014/main" val="1906177318"/>
                    </a:ext>
                  </a:extLst>
                </a:gridCol>
                <a:gridCol w="4823926">
                  <a:extLst>
                    <a:ext uri="{9D8B030D-6E8A-4147-A177-3AD203B41FA5}">
                      <a16:colId xmlns:a16="http://schemas.microsoft.com/office/drawing/2014/main" val="3137634642"/>
                    </a:ext>
                  </a:extLst>
                </a:gridCol>
              </a:tblGrid>
              <a:tr h="446418">
                <a:tc>
                  <a:txBody>
                    <a:bodyPr/>
                    <a:lstStyle/>
                    <a:p>
                      <a:r>
                        <a:rPr lang="en-US" dirty="0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69680"/>
                  </a:ext>
                </a:extLst>
              </a:tr>
              <a:tr h="492464">
                <a:tc>
                  <a:txBody>
                    <a:bodyPr/>
                    <a:lstStyle/>
                    <a:p>
                      <a:r>
                        <a:rPr lang="en-US" dirty="0"/>
                        <a:t>SMP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Tons of features, secure, low cost, highly available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scale, single updatable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96048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 err="1"/>
                        <a:t>Rowstores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grain (8kb), “select *”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decomposition (fixed/var length, null/delete bitmaps), slow aggregates, row 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575579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Btrees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Various access patterns, index seeks, write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Fragmentation, costly scans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50965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Relational Schemas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Consistency, constraints, routines, triggers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queries,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04080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Waterfall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Extensive planning, may catch issues before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Slow, inflexible, expensive, analysis paralysis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06500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Dedicated, highly customized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 failures, power supply, security, monitoring, more infra personnel, patching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7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0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48F-5686-4C8D-84FF-0A821B93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Tech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7922-27CE-4A08-813E-18C2161B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High costs and failure rates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Rigid, inflexible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High complexity and redundancy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Slow and degrading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High latency</a:t>
            </a:r>
            <a:endParaRPr lang="en-US" sz="4000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E7CF7-F138-46E4-B46A-E9086616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45" y="1088658"/>
            <a:ext cx="5632615" cy="54311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BC2CA3-A362-45BE-8E87-EAB4B35C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2" y="225877"/>
            <a:ext cx="7632545" cy="862781"/>
          </a:xfrm>
        </p:spPr>
        <p:txBody>
          <a:bodyPr/>
          <a:lstStyle/>
          <a:p>
            <a:pPr algn="ctr"/>
            <a:r>
              <a:rPr lang="en-US" dirty="0"/>
              <a:t>Big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357627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3412-50D9-4F84-A937-4E47887E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0" y="0"/>
            <a:ext cx="9905998" cy="780661"/>
          </a:xfrm>
        </p:spPr>
        <p:txBody>
          <a:bodyPr/>
          <a:lstStyle/>
          <a:p>
            <a:r>
              <a:rPr lang="en-US" dirty="0"/>
              <a:t>What’s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C010-143C-4D59-A5F4-BC7A2560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" y="904568"/>
            <a:ext cx="8677075" cy="579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CE88A-9E31-48C8-8F79-08654355D98D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CEB2-E981-400E-895D-64AA2BB1370A}"/>
              </a:ext>
            </a:extLst>
          </p:cNvPr>
          <p:cNvSpPr txBox="1"/>
          <p:nvPr/>
        </p:nvSpPr>
        <p:spPr>
          <a:xfrm>
            <a:off x="8967019" y="2690336"/>
            <a:ext cx="3057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Applies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Old 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Tech (at least until most of us retire)</a:t>
            </a:r>
          </a:p>
        </p:txBody>
      </p:sp>
    </p:spTree>
    <p:extLst>
      <p:ext uri="{BB962C8B-B14F-4D97-AF65-F5344CB8AC3E}">
        <p14:creationId xmlns:p14="http://schemas.microsoft.com/office/powerpoint/2010/main" val="260573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B927-C3D8-4F4A-A19F-26D73681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65" y="0"/>
            <a:ext cx="10083314" cy="728490"/>
          </a:xfrm>
        </p:spPr>
        <p:txBody>
          <a:bodyPr/>
          <a:lstStyle/>
          <a:p>
            <a:r>
              <a:rPr lang="en-US" dirty="0"/>
              <a:t>New tech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E17A29-922C-4B71-8B95-2A62A4AD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98181"/>
              </p:ext>
            </p:extLst>
          </p:nvPr>
        </p:nvGraphicFramePr>
        <p:xfrm>
          <a:off x="412955" y="683746"/>
          <a:ext cx="11332778" cy="544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315">
                  <a:extLst>
                    <a:ext uri="{9D8B030D-6E8A-4147-A177-3AD203B41FA5}">
                      <a16:colId xmlns:a16="http://schemas.microsoft.com/office/drawing/2014/main" val="3924072896"/>
                    </a:ext>
                  </a:extLst>
                </a:gridCol>
                <a:gridCol w="4175842">
                  <a:extLst>
                    <a:ext uri="{9D8B030D-6E8A-4147-A177-3AD203B41FA5}">
                      <a16:colId xmlns:a16="http://schemas.microsoft.com/office/drawing/2014/main" val="1906177318"/>
                    </a:ext>
                  </a:extLst>
                </a:gridCol>
                <a:gridCol w="5134621">
                  <a:extLst>
                    <a:ext uri="{9D8B030D-6E8A-4147-A177-3AD203B41FA5}">
                      <a16:colId xmlns:a16="http://schemas.microsoft.com/office/drawing/2014/main" val="3137634642"/>
                    </a:ext>
                  </a:extLst>
                </a:gridCol>
              </a:tblGrid>
              <a:tr h="353196">
                <a:tc>
                  <a:txBody>
                    <a:bodyPr/>
                    <a:lstStyle/>
                    <a:p>
                      <a:r>
                        <a:rPr lang="en-US" dirty="0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69680"/>
                  </a:ext>
                </a:extLst>
              </a:tr>
              <a:tr h="800958">
                <a:tc>
                  <a:txBody>
                    <a:bodyPr/>
                    <a:lstStyle/>
                    <a:p>
                      <a:r>
                        <a:rPr lang="en-US" sz="1600" dirty="0"/>
                        <a:t>Column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compression, segment elimination, aggregate/ predicate pushdown, late materialization, read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Need for large inserts, problems with deletes and updates, row reassembly, costly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9604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r>
                        <a:rPr lang="en-US" sz="1600" dirty="0"/>
                        <a:t>Agile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scope, incremental, 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Potential short slightness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575579"/>
                  </a:ext>
                </a:extLst>
              </a:tr>
              <a:tr h="564460">
                <a:tc>
                  <a:txBody>
                    <a:bodyPr/>
                    <a:lstStyle/>
                    <a:p>
                      <a:r>
                        <a:rPr lang="en-US" sz="1600" dirty="0"/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Testing, Automation, Source Control, infra as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code, high investment, overuse, fear of breaking the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41867"/>
                  </a:ext>
                </a:extLst>
              </a:tr>
              <a:tr h="708773">
                <a:tc>
                  <a:txBody>
                    <a:bodyPr/>
                    <a:lstStyle/>
                    <a:p>
                      <a:r>
                        <a:rPr lang="en-US" sz="1600" dirty="0"/>
                        <a:t>Distributed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Memory, CPU,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shuffles, distributed query plan complexity, lack of constraints and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52358"/>
                  </a:ext>
                </a:extLst>
              </a:tr>
              <a:tr h="956255">
                <a:tc>
                  <a:txBody>
                    <a:bodyPr/>
                    <a:lstStyle/>
                    <a:p>
                      <a:r>
                        <a:rPr lang="en-US" sz="1600" dirty="0"/>
                        <a:t>Blob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Fast, Elastic,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Limited access pattern (folder tree), thick grained (whole file), low concurrency, hard to implement complex security (RLA, masking)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11698"/>
                  </a:ext>
                </a:extLst>
              </a:tr>
              <a:tr h="715596">
                <a:tc>
                  <a:txBody>
                    <a:bodyPr/>
                    <a:lstStyle/>
                    <a:p>
                      <a:r>
                        <a:rPr lang="en-US" sz="1600" dirty="0"/>
                        <a:t>Document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Schemaless, avoid joins, easy access to complex entities with a parent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Schemaless, partition limitations with constraints and consistency, cross referencing collections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735312"/>
                  </a:ext>
                </a:extLst>
              </a:tr>
              <a:tr h="873820">
                <a:tc>
                  <a:txBody>
                    <a:bodyPr/>
                    <a:lstStyle/>
                    <a:p>
                      <a:r>
                        <a:rPr lang="en-US" sz="1600" dirty="0"/>
                        <a:t>Cloud / Paas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TCO, secure, extensible, low maintenance, available, 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customizable, needs more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721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BF17CD-2350-46BE-9650-1379E81BFC21}"/>
              </a:ext>
            </a:extLst>
          </p:cNvPr>
          <p:cNvSpPr txBox="1"/>
          <p:nvPr/>
        </p:nvSpPr>
        <p:spPr>
          <a:xfrm>
            <a:off x="446266" y="6263148"/>
            <a:ext cx="976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database mentions: key/value, column family, graph and time series</a:t>
            </a:r>
          </a:p>
        </p:txBody>
      </p:sp>
    </p:spTree>
    <p:extLst>
      <p:ext uri="{BB962C8B-B14F-4D97-AF65-F5344CB8AC3E}">
        <p14:creationId xmlns:p14="http://schemas.microsoft.com/office/powerpoint/2010/main" val="301185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2F52-0C5F-4352-8B1F-DE34BA77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11" y="77725"/>
            <a:ext cx="9905998" cy="952500"/>
          </a:xfrm>
        </p:spPr>
        <p:txBody>
          <a:bodyPr/>
          <a:lstStyle/>
          <a:p>
            <a:r>
              <a:rPr lang="en-US" dirty="0"/>
              <a:t>The Microsoft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63F28-2736-4F4D-A24F-12627D14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942974"/>
            <a:ext cx="11632444" cy="522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3A4D6-5C83-4B09-BEB3-2A4DCDA615C1}"/>
              </a:ext>
            </a:extLst>
          </p:cNvPr>
          <p:cNvSpPr txBox="1"/>
          <p:nvPr/>
        </p:nvSpPr>
        <p:spPr>
          <a:xfrm>
            <a:off x="279777" y="6211669"/>
            <a:ext cx="11705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Analytics end-to-end with Azure Synapse - Azure Example Scenarios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7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F312-F030-49BE-A898-76BB6319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73" y="313193"/>
            <a:ext cx="7200154" cy="895738"/>
          </a:xfrm>
        </p:spPr>
        <p:txBody>
          <a:bodyPr/>
          <a:lstStyle/>
          <a:p>
            <a:r>
              <a:rPr lang="en-US" dirty="0"/>
              <a:t>Small/MEDIUM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BD3E5-DF27-4D35-913F-83C24835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36" y="1066743"/>
            <a:ext cx="6721484" cy="4610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B1089-DC07-4EE3-A237-80E0A4C46B39}"/>
              </a:ext>
            </a:extLst>
          </p:cNvPr>
          <p:cNvSpPr txBox="1"/>
          <p:nvPr/>
        </p:nvSpPr>
        <p:spPr>
          <a:xfrm>
            <a:off x="280220" y="6288354"/>
            <a:ext cx="1163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Modern data warehouse for small and medium business - Azure Example Scenarios | Microsoft Docs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D08E9-9CB8-4547-862E-139C5BB7E4DB}"/>
              </a:ext>
            </a:extLst>
          </p:cNvPr>
          <p:cNvSpPr txBox="1"/>
          <p:nvPr/>
        </p:nvSpPr>
        <p:spPr>
          <a:xfrm>
            <a:off x="7921689" y="1139571"/>
            <a:ext cx="3867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content on MS 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Data Lake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mention to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6433F0-A4EA-4398-AE63-2CB95EAF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503" y="2898391"/>
            <a:ext cx="4601497" cy="23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134A-0740-455A-B919-5A9E341A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architecture help mitigate?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31DF-F23B-44C8-92F4-07737B67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8741"/>
            <a:ext cx="9988703" cy="2524433"/>
          </a:xfrm>
        </p:spPr>
        <p:txBody>
          <a:bodyPr/>
          <a:lstStyle/>
          <a:p>
            <a:pPr lvl="1"/>
            <a:r>
              <a:rPr lang="en-US" sz="3000" dirty="0"/>
              <a:t>Complexity</a:t>
            </a:r>
          </a:p>
          <a:p>
            <a:pPr lvl="1"/>
            <a:r>
              <a:rPr lang="en-US" sz="3000" dirty="0"/>
              <a:t>Cost</a:t>
            </a:r>
          </a:p>
          <a:p>
            <a:pPr lvl="1"/>
            <a:r>
              <a:rPr lang="en-US" sz="3000" dirty="0"/>
              <a:t>Inflexibility</a:t>
            </a:r>
          </a:p>
          <a:p>
            <a:pPr lvl="1"/>
            <a:r>
              <a:rPr lang="en-US" sz="3000" dirty="0"/>
              <a:t>latency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76B1B-A0C2-4340-841E-8BA42FC68996}"/>
              </a:ext>
            </a:extLst>
          </p:cNvPr>
          <p:cNvSpPr txBox="1"/>
          <p:nvPr/>
        </p:nvSpPr>
        <p:spPr>
          <a:xfrm>
            <a:off x="1317523" y="5073445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Is SQL still relevant for analytics?</a:t>
            </a:r>
          </a:p>
        </p:txBody>
      </p:sp>
    </p:spTree>
    <p:extLst>
      <p:ext uri="{BB962C8B-B14F-4D97-AF65-F5344CB8AC3E}">
        <p14:creationId xmlns:p14="http://schemas.microsoft.com/office/powerpoint/2010/main" val="162934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3454</TotalTime>
  <Words>1520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Symbol</vt:lpstr>
      <vt:lpstr>Wingdings</vt:lpstr>
      <vt:lpstr>Mesh</vt:lpstr>
      <vt:lpstr>Data Warehouse EVOLUTION</vt:lpstr>
      <vt:lpstr>old tech</vt:lpstr>
      <vt:lpstr>Old Tech Challenges</vt:lpstr>
      <vt:lpstr>Big data challenges</vt:lpstr>
      <vt:lpstr>What’s possible</vt:lpstr>
      <vt:lpstr>New tech</vt:lpstr>
      <vt:lpstr>The Microsoft view</vt:lpstr>
      <vt:lpstr>Small/MEDIUM customers</vt:lpstr>
      <vt:lpstr>How does our architecture help mitigate?</vt:lpstr>
      <vt:lpstr>Common Pattern</vt:lpstr>
      <vt:lpstr>Common databricks Challenges</vt:lpstr>
      <vt:lpstr>PowerPoint Presentation</vt:lpstr>
      <vt:lpstr>alternative</vt:lpstr>
      <vt:lpstr>Advantages</vt:lpstr>
      <vt:lpstr>Snowflake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Elusive Modern Data Warehouse </dc:title>
  <dc:creator>Marcelo Silva</dc:creator>
  <cp:lastModifiedBy>Marcelo Silva (AZURE)</cp:lastModifiedBy>
  <cp:revision>1</cp:revision>
  <dcterms:created xsi:type="dcterms:W3CDTF">2022-02-04T10:14:01Z</dcterms:created>
  <dcterms:modified xsi:type="dcterms:W3CDTF">2023-06-22T18:10:06Z</dcterms:modified>
</cp:coreProperties>
</file>